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amjobs.com/resumes/data-science-resume-example-guide" TargetMode="External"/><Relationship Id="rId3" Type="http://schemas.openxmlformats.org/officeDocument/2006/relationships/hyperlink" Target="https://www.dataquest.io/blog/how-data-science-resume-cv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884d16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884d16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cf7df8133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cf7df8133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cf7df8133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cf7df8133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cf7df8133_0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cf7df8133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cf7df8133_0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6cf7df8133_0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cf7df8133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cf7df8133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6cf7df8133_0_2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6cf7df8133_0_2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cf7df8133_0_2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cf7df8133_0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cf7df8133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cf7df8133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bf826e0c4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bf826e0c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1ad52a0f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1ad52a0f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884d16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884d16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6cf7df8133_0_2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6cf7df8133_0_2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cf7df8133_0_2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cf7df8133_0_2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cf7df8133_0_2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6cf7df8133_0_2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b75eae48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b75eae48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6cf7df8133_0_3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6cf7df8133_0_3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6cf7df8133_0_3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6cf7df8133_0_3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b3f690f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b3f690f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 good examples here: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https://www.beamjobs.com/resumes/data-science-resume-example-guide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https://www.dataquest.io/blog/how-data-science-resume-cv/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cf7df8133_0_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cf7df8133_0_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1ad52a0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1ad52a0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1ad52a0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1ad52a0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f7df813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cf7df813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1ad52a0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1ad52a0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1ad52a0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1ad52a0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1ad52a0f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1ad52a0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1ad52a0f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1ad52a0f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c7f954a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c7f954a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cf7df8133_0_2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cf7df8133_0_2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cf7df8133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cf7df8133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f7df8133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f7df8133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cf7df813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cf7df813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1ad52a0f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81ad52a0f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b="0"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b="0"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b="0"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"/>
              <a:buNone/>
              <a:defRPr b="0" sz="900">
                <a:solidFill>
                  <a:srgbClr val="E3E9E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  <a:defRPr b="0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0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Proxima Nova"/>
              <a:buNone/>
              <a:defRPr b="0" sz="2400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  <a:defRPr b="0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  <a:defRPr b="0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74C"/>
              </a:buClr>
              <a:buSzPts val="3000"/>
              <a:buFont typeface="Proxima Nova"/>
              <a:buNone/>
              <a:defRPr b="0" sz="3000">
                <a:solidFill>
                  <a:srgbClr val="32374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74C"/>
              </a:buClr>
              <a:buSzPts val="1000"/>
              <a:buNone/>
              <a:defRPr b="0" sz="1000">
                <a:solidFill>
                  <a:srgbClr val="32374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"/>
              <a:buNone/>
              <a:defRPr sz="9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74C"/>
              </a:buClr>
              <a:buSzPts val="1000"/>
              <a:buChar char="●"/>
              <a:defRPr sz="1000">
                <a:solidFill>
                  <a:srgbClr val="32374C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74C"/>
              </a:buClr>
              <a:buSzPts val="1000"/>
              <a:buChar char="■"/>
              <a:defRPr sz="1000">
                <a:solidFill>
                  <a:srgbClr val="32374C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BFBFB"/>
              </a:buClr>
              <a:buSzPts val="1000"/>
              <a:buChar char="●"/>
              <a:defRPr sz="1000">
                <a:solidFill>
                  <a:srgbClr val="FBFBFB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74C"/>
              </a:buClr>
              <a:buSzPts val="1000"/>
              <a:buChar char="○"/>
              <a:defRPr sz="1000">
                <a:solidFill>
                  <a:srgbClr val="32374C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74C"/>
              </a:buClr>
              <a:buSzPts val="1000"/>
              <a:buChar char="■"/>
              <a:defRPr sz="1000">
                <a:solidFill>
                  <a:srgbClr val="32374C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BFBFB"/>
              </a:buClr>
              <a:buSzPts val="1000"/>
              <a:buChar char="●"/>
              <a:defRPr sz="1000">
                <a:solidFill>
                  <a:srgbClr val="FBFBFB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  <a:defRPr b="0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rgbClr val="466C8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32374C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A3DD"/>
              </a:buClr>
              <a:buSzPts val="800"/>
              <a:buChar char="●"/>
              <a:defRPr b="0" sz="800">
                <a:solidFill>
                  <a:srgbClr val="1DA3DD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800"/>
              <a:buChar char="■"/>
              <a:defRPr sz="800">
                <a:solidFill>
                  <a:srgbClr val="1DA3DD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800"/>
              <a:buChar char="○"/>
              <a:defRPr sz="800">
                <a:solidFill>
                  <a:srgbClr val="1DA3DD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800"/>
              <a:buChar char="●"/>
              <a:defRPr sz="800">
                <a:solidFill>
                  <a:srgbClr val="1DA3DD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A3DD"/>
              </a:buClr>
              <a:buSzPts val="800"/>
              <a:buChar char="■"/>
              <a:defRPr sz="800">
                <a:solidFill>
                  <a:srgbClr val="1DA3DD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74C"/>
              </a:buClr>
              <a:buSzPts val="3000"/>
              <a:buFont typeface="Proxima Nova"/>
              <a:buNone/>
              <a:defRPr b="0" sz="3000">
                <a:solidFill>
                  <a:srgbClr val="32374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Font typeface="Proxima Nova"/>
              <a:buNone/>
              <a:defRPr sz="5200">
                <a:solidFill>
                  <a:srgbClr val="16123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 1">
  <p:cSld name="TITLE_2_2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Roboto"/>
              <a:buNone/>
              <a:defRPr b="0" sz="2400">
                <a:solidFill>
                  <a:srgbClr val="DC5D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Roboto"/>
              <a:buNone/>
              <a:defRPr b="0" sz="2400">
                <a:solidFill>
                  <a:srgbClr val="DC5D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Roboto"/>
              <a:buNone/>
              <a:defRPr b="0" sz="2400">
                <a:solidFill>
                  <a:srgbClr val="DC5D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Roboto"/>
              <a:buNone/>
              <a:defRPr b="0" sz="2400">
                <a:solidFill>
                  <a:srgbClr val="DC5D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Roboto"/>
              <a:buNone/>
              <a:defRPr b="0" sz="2400">
                <a:solidFill>
                  <a:srgbClr val="DC5D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D59"/>
              </a:buClr>
              <a:buSzPts val="2400"/>
              <a:buFont typeface="Roboto"/>
              <a:buNone/>
              <a:defRPr b="0" sz="2400">
                <a:solidFill>
                  <a:srgbClr val="DC5D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"/>
              <a:buNone/>
              <a:defRPr b="0" sz="24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374C"/>
              </a:buClr>
              <a:buSzPts val="1200"/>
              <a:buNone/>
              <a:defRPr b="0" sz="1200">
                <a:solidFill>
                  <a:srgbClr val="32374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"/>
              <a:buNone/>
              <a:defRPr b="0" sz="1100">
                <a:solidFill>
                  <a:srgbClr val="48FF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b="0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  <a:defRPr b="0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32374C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A3DD"/>
              </a:buClr>
              <a:buSzPts val="2800"/>
              <a:buFont typeface="Proxima Nova"/>
              <a:buNone/>
              <a:defRPr b="1" sz="2800"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1400"/>
              <a:buFont typeface="Proxima Nova"/>
              <a:buChar char="○"/>
              <a:defRPr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1400"/>
              <a:buFont typeface="Proxima Nova"/>
              <a:buChar char="●"/>
              <a:defRPr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1400"/>
              <a:buFont typeface="Proxima Nova"/>
              <a:buChar char="■"/>
              <a:defRPr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A3DD"/>
              </a:buClr>
              <a:buSzPts val="1400"/>
              <a:buFont typeface="Proxima Nova"/>
              <a:buChar char="○"/>
              <a:defRPr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machinehack.com/hackathon" TargetMode="External"/><Relationship Id="rId4" Type="http://schemas.openxmlformats.org/officeDocument/2006/relationships/hyperlink" Target="https://www.kaggle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ableau.com/" TargetMode="External"/><Relationship Id="rId4" Type="http://schemas.openxmlformats.org/officeDocument/2006/relationships/hyperlink" Target="https://www.canva.com/" TargetMode="External"/><Relationship Id="rId5" Type="http://schemas.openxmlformats.org/officeDocument/2006/relationships/hyperlink" Target="http://creddle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5237375" y="3670025"/>
            <a:ext cx="3705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DATA SCIENCE RESUME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2108849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323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3281928" y="1646613"/>
            <a:ext cx="1081848" cy="779581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3353950" y="1707213"/>
            <a:ext cx="93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b="1" sz="2200">
              <a:solidFill>
                <a:srgbClr val="1DA3D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8"/>
          <p:cNvSpPr/>
          <p:nvPr/>
        </p:nvSpPr>
        <p:spPr>
          <a:xfrm>
            <a:off x="-751202" y="-46337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07" name="Google Shape;707;p28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 TO ASK YOURSELF: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8" name="Google Shape;708;p28"/>
          <p:cNvSpPr txBox="1"/>
          <p:nvPr>
            <p:ph idx="16" type="ctrTitle"/>
          </p:nvPr>
        </p:nvSpPr>
        <p:spPr>
          <a:xfrm>
            <a:off x="2837500" y="1702363"/>
            <a:ext cx="37635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A3DD"/>
                </a:solidFill>
              </a:rPr>
              <a:t>1:</a:t>
            </a:r>
            <a:r>
              <a:rPr lang="en" sz="1400"/>
              <a:t> WHAT’S MY SPECIALIZATION?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A3DD"/>
                </a:solidFill>
              </a:rPr>
              <a:t>(DATA MINING, DATABASE DESIGN, ETC.)</a:t>
            </a:r>
            <a:endParaRPr sz="1400">
              <a:solidFill>
                <a:srgbClr val="1DA3DD"/>
              </a:solidFill>
            </a:endParaRPr>
          </a:p>
        </p:txBody>
      </p:sp>
      <p:sp>
        <p:nvSpPr>
          <p:cNvPr id="709" name="Google Shape;709;p28"/>
          <p:cNvSpPr txBox="1"/>
          <p:nvPr>
            <p:ph idx="17" type="ctrTitle"/>
          </p:nvPr>
        </p:nvSpPr>
        <p:spPr>
          <a:xfrm>
            <a:off x="2623550" y="2597058"/>
            <a:ext cx="39726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2:</a:t>
            </a:r>
            <a:r>
              <a:rPr lang="en" sz="1400"/>
              <a:t> WHAT DO I HAVE TO OFFER?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(UNIQUE/RELEVANT EXPERIENCE)</a:t>
            </a:r>
            <a:endParaRPr sz="1400">
              <a:solidFill>
                <a:srgbClr val="1DA3DD"/>
              </a:solidFill>
            </a:endParaRPr>
          </a:p>
        </p:txBody>
      </p:sp>
      <p:sp>
        <p:nvSpPr>
          <p:cNvPr id="710" name="Google Shape;710;p28"/>
          <p:cNvSpPr txBox="1"/>
          <p:nvPr>
            <p:ph idx="18" type="ctrTitle"/>
          </p:nvPr>
        </p:nvSpPr>
        <p:spPr>
          <a:xfrm>
            <a:off x="2585700" y="3491725"/>
            <a:ext cx="39726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3:</a:t>
            </a:r>
            <a:r>
              <a:rPr lang="en" sz="1400"/>
              <a:t> WHY AM I INTERESTED IN THIS INDUSTRY?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(PASSION, INTEREST, RESEARCH)</a:t>
            </a:r>
            <a:endParaRPr sz="1400">
              <a:solidFill>
                <a:srgbClr val="1DA3DD"/>
              </a:solidFill>
            </a:endParaRPr>
          </a:p>
        </p:txBody>
      </p:sp>
      <p:cxnSp>
        <p:nvCxnSpPr>
          <p:cNvPr id="711" name="Google Shape;711;p28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28"/>
          <p:cNvSpPr/>
          <p:nvPr/>
        </p:nvSpPr>
        <p:spPr>
          <a:xfrm>
            <a:off x="7310798" y="399955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13" name="Google Shape;713;p28"/>
          <p:cNvSpPr/>
          <p:nvPr/>
        </p:nvSpPr>
        <p:spPr>
          <a:xfrm>
            <a:off x="2434101" y="3637083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8"/>
          <p:cNvSpPr/>
          <p:nvPr/>
        </p:nvSpPr>
        <p:spPr>
          <a:xfrm rot="-5400000">
            <a:off x="7214474" y="7311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8"/>
          <p:cNvSpPr/>
          <p:nvPr/>
        </p:nvSpPr>
        <p:spPr>
          <a:xfrm>
            <a:off x="6058931" y="1228572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8"/>
          <p:cNvSpPr/>
          <p:nvPr/>
        </p:nvSpPr>
        <p:spPr>
          <a:xfrm>
            <a:off x="6202085" y="1299597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8"/>
          <p:cNvSpPr/>
          <p:nvPr/>
        </p:nvSpPr>
        <p:spPr>
          <a:xfrm>
            <a:off x="6539910" y="1790031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8"/>
          <p:cNvSpPr/>
          <p:nvPr/>
        </p:nvSpPr>
        <p:spPr>
          <a:xfrm>
            <a:off x="5922447" y="1184445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8"/>
          <p:cNvSpPr/>
          <p:nvPr/>
        </p:nvSpPr>
        <p:spPr>
          <a:xfrm>
            <a:off x="6490673" y="1644238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8"/>
          <p:cNvSpPr/>
          <p:nvPr/>
        </p:nvSpPr>
        <p:spPr>
          <a:xfrm>
            <a:off x="7310803" y="29506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8"/>
          <p:cNvSpPr/>
          <p:nvPr/>
        </p:nvSpPr>
        <p:spPr>
          <a:xfrm>
            <a:off x="961191" y="36413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107669" y="1628159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365886" y="1627373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36018" y="1715260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2107669" y="1577721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8"/>
          <p:cNvSpPr/>
          <p:nvPr/>
        </p:nvSpPr>
        <p:spPr>
          <a:xfrm>
            <a:off x="2107669" y="2077417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9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1DA3DD"/>
          </a:solidFill>
          <a:ln cap="rnd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3" name="Google Shape;733;p29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DC5D59"/>
          </a:solidFill>
          <a:ln cap="rnd" cmpd="sng" w="13850">
            <a:solidFill>
              <a:srgbClr val="DC5D59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9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5" name="Google Shape;735;p29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9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7" name="Google Shape;737;p29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8" name="Google Shape;738;p29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9" name="Google Shape;739;p29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0" name="Google Shape;740;p29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1" name="Google Shape;741;p29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2" name="Google Shape;742;p29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3" name="Google Shape;743;p29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4" name="Google Shape;744;p29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5" name="Google Shape;745;p29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lt1"/>
          </a:solidFill>
          <a:ln cap="flat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6" name="Google Shape;746;p29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7" name="Google Shape;747;p29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8" name="Google Shape;748;p29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66C88"/>
          </a:solidFill>
          <a:ln cap="flat" cmpd="sng" w="13850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9"/>
          <p:cNvSpPr txBox="1"/>
          <p:nvPr/>
        </p:nvSpPr>
        <p:spPr>
          <a:xfrm>
            <a:off x="2162250" y="1224313"/>
            <a:ext cx="4819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SKILLS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p29"/>
          <p:cNvSpPr txBox="1"/>
          <p:nvPr/>
        </p:nvSpPr>
        <p:spPr>
          <a:xfrm>
            <a:off x="2217450" y="1764263"/>
            <a:ext cx="4709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 ALL TECHNICAL SKILLS AS WELL AS OTHER SKILLS (MACHINE LEARNING, BIG DATA, PROGRAMMING, PLATFORMS, LANGUAGES) *MAKE SURE TO INCLUDE EVERYTHING*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1" name="Google Shape;7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2729200"/>
            <a:ext cx="51054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0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1DA3DD"/>
          </a:solidFill>
          <a:ln cap="rnd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DC5D59"/>
          </a:solidFill>
          <a:ln cap="rnd" cmpd="sng" w="13850">
            <a:solidFill>
              <a:srgbClr val="DC5D59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0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0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1" name="Google Shape;761;p30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2" name="Google Shape;762;p30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3" name="Google Shape;763;p30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4" name="Google Shape;764;p30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5" name="Google Shape;765;p30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6" name="Google Shape;766;p30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7" name="Google Shape;767;p30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8" name="Google Shape;768;p30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9" name="Google Shape;769;p30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lt1"/>
          </a:solidFill>
          <a:ln cap="flat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70" name="Google Shape;770;p30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71" name="Google Shape;771;p30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72" name="Google Shape;772;p30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66C88"/>
          </a:solidFill>
          <a:ln cap="flat" cmpd="sng" w="13850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0"/>
          <p:cNvSpPr txBox="1"/>
          <p:nvPr/>
        </p:nvSpPr>
        <p:spPr>
          <a:xfrm>
            <a:off x="2162250" y="1224313"/>
            <a:ext cx="4819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PROJECTS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30"/>
          <p:cNvSpPr txBox="1"/>
          <p:nvPr/>
        </p:nvSpPr>
        <p:spPr>
          <a:xfrm>
            <a:off x="2217450" y="1764263"/>
            <a:ext cx="4709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HYPERLINKED, INCLUDE SHORT SUMMARY (1-2 SENTENCES), DATES, AND TOOLS, ALGORITHMS, DATASET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5" name="Google Shape;7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654675"/>
            <a:ext cx="63055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1DA3DD"/>
          </a:solidFill>
          <a:ln cap="rnd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1" name="Google Shape;781;p31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DC5D59"/>
          </a:solidFill>
          <a:ln cap="rnd" cmpd="sng" w="13850">
            <a:solidFill>
              <a:srgbClr val="DC5D59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1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3" name="Google Shape;783;p31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1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5" name="Google Shape;785;p31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6" name="Google Shape;786;p31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7" name="Google Shape;787;p31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8" name="Google Shape;788;p31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9" name="Google Shape;789;p31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0" name="Google Shape;790;p31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1" name="Google Shape;791;p31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2" name="Google Shape;792;p31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3" name="Google Shape;793;p31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lt1"/>
          </a:solidFill>
          <a:ln cap="flat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4" name="Google Shape;794;p31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5" name="Google Shape;795;p31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6" name="Google Shape;796;p31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66C88"/>
          </a:solidFill>
          <a:ln cap="flat" cmpd="sng" w="13850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1"/>
          <p:cNvSpPr txBox="1"/>
          <p:nvPr/>
        </p:nvSpPr>
        <p:spPr>
          <a:xfrm>
            <a:off x="2162250" y="1224313"/>
            <a:ext cx="4819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EDUCATION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8" name="Google Shape;798;p31"/>
          <p:cNvSpPr txBox="1"/>
          <p:nvPr/>
        </p:nvSpPr>
        <p:spPr>
          <a:xfrm>
            <a:off x="2217450" y="1764263"/>
            <a:ext cx="4709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NAME OF SCHOOL, TITLE OF CREDENTIAL, AND YEAR OF GRADUATION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*INCLUDES CERTIFICATIONS, RELEVANT COURSES, SELF-DIRECTED LEARNING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9" name="Google Shape;7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524" y="2729200"/>
            <a:ext cx="7024676" cy="148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1DA3DD"/>
          </a:solidFill>
          <a:ln cap="rnd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05" name="Google Shape;805;p32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DC5D59"/>
          </a:solidFill>
          <a:ln cap="rnd" cmpd="sng" w="13850">
            <a:solidFill>
              <a:srgbClr val="DC5D59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2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07" name="Google Shape;807;p32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2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09" name="Google Shape;809;p32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0" name="Google Shape;810;p32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1" name="Google Shape;811;p32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2" name="Google Shape;812;p32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3" name="Google Shape;813;p32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4" name="Google Shape;814;p32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5" name="Google Shape;815;p32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6" name="Google Shape;816;p32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7" name="Google Shape;817;p32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lt1"/>
          </a:solidFill>
          <a:ln cap="flat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8" name="Google Shape;818;p32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9" name="Google Shape;819;p32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20" name="Google Shape;820;p32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66C88"/>
          </a:solidFill>
          <a:ln cap="flat" cmpd="sng" w="13850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2"/>
          <p:cNvSpPr txBox="1"/>
          <p:nvPr/>
        </p:nvSpPr>
        <p:spPr>
          <a:xfrm>
            <a:off x="2162250" y="1224313"/>
            <a:ext cx="4819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p32"/>
          <p:cNvSpPr txBox="1"/>
          <p:nvPr/>
        </p:nvSpPr>
        <p:spPr>
          <a:xfrm>
            <a:off x="2217450" y="1764263"/>
            <a:ext cx="4709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NAME OF ORGANIZATION, JOB TITLE, DATES, TRANSFERABLE SKILLS (APPROX. 3-5 BULLETS)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* INCLUDES EMPLOYMENT, INTERNSHIPS, UNPAID POSITIONS, LEADERSHIP POSITIONS, ETC.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3" name="Google Shape;8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38" y="2995125"/>
            <a:ext cx="63150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3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WRITING BULLETS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p33"/>
          <p:cNvSpPr txBox="1"/>
          <p:nvPr>
            <p:ph idx="2" type="subTitle"/>
          </p:nvPr>
        </p:nvSpPr>
        <p:spPr>
          <a:xfrm>
            <a:off x="6434650" y="2180900"/>
            <a:ext cx="1889400" cy="18909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30" name="Google Shape;830;p33"/>
          <p:cNvSpPr txBox="1"/>
          <p:nvPr>
            <p:ph idx="3" type="subTitle"/>
          </p:nvPr>
        </p:nvSpPr>
        <p:spPr>
          <a:xfrm>
            <a:off x="3633925" y="2180900"/>
            <a:ext cx="1905900" cy="18909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3"/>
          <p:cNvSpPr txBox="1"/>
          <p:nvPr>
            <p:ph type="ctrTitle"/>
          </p:nvPr>
        </p:nvSpPr>
        <p:spPr>
          <a:xfrm>
            <a:off x="686226" y="1315975"/>
            <a:ext cx="1833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 VERB</a:t>
            </a:r>
            <a:endParaRPr b="1" sz="1800"/>
          </a:p>
        </p:txBody>
      </p:sp>
      <p:sp>
        <p:nvSpPr>
          <p:cNvPr id="832" name="Google Shape;832;p33"/>
          <p:cNvSpPr txBox="1"/>
          <p:nvPr>
            <p:ph idx="4" type="ctrTitle"/>
          </p:nvPr>
        </p:nvSpPr>
        <p:spPr>
          <a:xfrm>
            <a:off x="6442901" y="1297550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TASK</a:t>
            </a:r>
            <a:endParaRPr b="1" sz="1800"/>
          </a:p>
        </p:txBody>
      </p:sp>
      <p:sp>
        <p:nvSpPr>
          <p:cNvPr id="833" name="Google Shape;833;p33"/>
          <p:cNvSpPr txBox="1"/>
          <p:nvPr>
            <p:ph idx="5" type="ctrTitle"/>
          </p:nvPr>
        </p:nvSpPr>
        <p:spPr>
          <a:xfrm>
            <a:off x="3658726" y="1315975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SKILL</a:t>
            </a:r>
            <a:endParaRPr b="1" sz="1800"/>
          </a:p>
        </p:txBody>
      </p:sp>
      <p:sp>
        <p:nvSpPr>
          <p:cNvPr id="834" name="Google Shape;834;p33"/>
          <p:cNvSpPr/>
          <p:nvPr/>
        </p:nvSpPr>
        <p:spPr>
          <a:xfrm>
            <a:off x="145505" y="4607223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3"/>
          <p:cNvSpPr/>
          <p:nvPr/>
        </p:nvSpPr>
        <p:spPr>
          <a:xfrm>
            <a:off x="290675" y="4686166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" name="Google Shape;836;p33"/>
          <p:cNvGrpSpPr/>
          <p:nvPr/>
        </p:nvGrpSpPr>
        <p:grpSpPr>
          <a:xfrm>
            <a:off x="2841718" y="1493739"/>
            <a:ext cx="603429" cy="687155"/>
            <a:chOff x="-48237000" y="2342650"/>
            <a:chExt cx="256800" cy="300225"/>
          </a:xfrm>
        </p:grpSpPr>
        <p:sp>
          <p:nvSpPr>
            <p:cNvPr id="837" name="Google Shape;837;p33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33"/>
          <p:cNvSpPr/>
          <p:nvPr/>
        </p:nvSpPr>
        <p:spPr>
          <a:xfrm>
            <a:off x="5644320" y="341100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1" name="Google Shape;841;p33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33"/>
          <p:cNvSpPr txBox="1"/>
          <p:nvPr/>
        </p:nvSpPr>
        <p:spPr>
          <a:xfrm>
            <a:off x="3650475" y="2180900"/>
            <a:ext cx="1905900" cy="18909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WITH MANAGEMENT AND USERS TO 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 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E-COMMERCE STRATEGIES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33"/>
          <p:cNvSpPr txBox="1"/>
          <p:nvPr/>
        </p:nvSpPr>
        <p:spPr>
          <a:xfrm>
            <a:off x="6434650" y="2180900"/>
            <a:ext cx="19059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INCREASE TRAFFIC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BY ~20%.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p33"/>
          <p:cNvSpPr txBox="1"/>
          <p:nvPr/>
        </p:nvSpPr>
        <p:spPr>
          <a:xfrm>
            <a:off x="649775" y="2180900"/>
            <a:ext cx="1905900" cy="18909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COLLABORATE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p33"/>
          <p:cNvSpPr/>
          <p:nvPr/>
        </p:nvSpPr>
        <p:spPr>
          <a:xfrm>
            <a:off x="7973628" y="1024288"/>
            <a:ext cx="1081848" cy="779581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3"/>
          <p:cNvSpPr txBox="1"/>
          <p:nvPr/>
        </p:nvSpPr>
        <p:spPr>
          <a:xfrm>
            <a:off x="8045650" y="1084888"/>
            <a:ext cx="93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b="1" sz="2200">
              <a:solidFill>
                <a:srgbClr val="1DA3D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WRITING BULLETS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2" name="Google Shape;852;p34"/>
          <p:cNvSpPr txBox="1"/>
          <p:nvPr>
            <p:ph idx="2" type="subTitle"/>
          </p:nvPr>
        </p:nvSpPr>
        <p:spPr>
          <a:xfrm>
            <a:off x="6434650" y="2180900"/>
            <a:ext cx="1889400" cy="18909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3" name="Google Shape;853;p34"/>
          <p:cNvSpPr txBox="1"/>
          <p:nvPr>
            <p:ph idx="3" type="subTitle"/>
          </p:nvPr>
        </p:nvSpPr>
        <p:spPr>
          <a:xfrm>
            <a:off x="3633925" y="2180900"/>
            <a:ext cx="1905900" cy="18909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4"/>
          <p:cNvSpPr txBox="1"/>
          <p:nvPr>
            <p:ph type="ctrTitle"/>
          </p:nvPr>
        </p:nvSpPr>
        <p:spPr>
          <a:xfrm>
            <a:off x="686226" y="1315975"/>
            <a:ext cx="1833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 VERB</a:t>
            </a:r>
            <a:endParaRPr b="1" sz="1800"/>
          </a:p>
        </p:txBody>
      </p:sp>
      <p:sp>
        <p:nvSpPr>
          <p:cNvPr id="855" name="Google Shape;855;p34"/>
          <p:cNvSpPr txBox="1"/>
          <p:nvPr>
            <p:ph idx="4" type="ctrTitle"/>
          </p:nvPr>
        </p:nvSpPr>
        <p:spPr>
          <a:xfrm>
            <a:off x="6442901" y="1297550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RESULT</a:t>
            </a:r>
            <a:endParaRPr b="1" sz="1800"/>
          </a:p>
        </p:txBody>
      </p:sp>
      <p:sp>
        <p:nvSpPr>
          <p:cNvPr id="856" name="Google Shape;856;p34"/>
          <p:cNvSpPr txBox="1"/>
          <p:nvPr>
            <p:ph idx="5" type="ctrTitle"/>
          </p:nvPr>
        </p:nvSpPr>
        <p:spPr>
          <a:xfrm>
            <a:off x="3658726" y="1315975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PROJECT</a:t>
            </a:r>
            <a:endParaRPr b="1" sz="1800"/>
          </a:p>
        </p:txBody>
      </p:sp>
      <p:sp>
        <p:nvSpPr>
          <p:cNvPr id="857" name="Google Shape;857;p34"/>
          <p:cNvSpPr/>
          <p:nvPr/>
        </p:nvSpPr>
        <p:spPr>
          <a:xfrm>
            <a:off x="145505" y="4607223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4"/>
          <p:cNvSpPr/>
          <p:nvPr/>
        </p:nvSpPr>
        <p:spPr>
          <a:xfrm>
            <a:off x="290675" y="4686166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34"/>
          <p:cNvGrpSpPr/>
          <p:nvPr/>
        </p:nvGrpSpPr>
        <p:grpSpPr>
          <a:xfrm>
            <a:off x="2841718" y="1493739"/>
            <a:ext cx="603429" cy="687155"/>
            <a:chOff x="-48237000" y="2342650"/>
            <a:chExt cx="256800" cy="300225"/>
          </a:xfrm>
        </p:grpSpPr>
        <p:sp>
          <p:nvSpPr>
            <p:cNvPr id="860" name="Google Shape;860;p34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34"/>
          <p:cNvSpPr/>
          <p:nvPr/>
        </p:nvSpPr>
        <p:spPr>
          <a:xfrm>
            <a:off x="5644320" y="341100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34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34"/>
          <p:cNvSpPr txBox="1"/>
          <p:nvPr/>
        </p:nvSpPr>
        <p:spPr>
          <a:xfrm>
            <a:off x="3650475" y="2180900"/>
            <a:ext cx="1905900" cy="18909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MAJOR CHANGE IN USE OF DATA ANALYSIS IN MARKETING DEPARTMENT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34"/>
          <p:cNvSpPr txBox="1"/>
          <p:nvPr/>
        </p:nvSpPr>
        <p:spPr>
          <a:xfrm>
            <a:off x="6434650" y="2180900"/>
            <a:ext cx="19059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INCREASING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LEAD GENERATION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BY 60% IN A 6 MONTH PERIOD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34"/>
          <p:cNvSpPr txBox="1"/>
          <p:nvPr/>
        </p:nvSpPr>
        <p:spPr>
          <a:xfrm>
            <a:off x="649775" y="2180900"/>
            <a:ext cx="1905900" cy="18909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SPEARHEADED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p34"/>
          <p:cNvSpPr/>
          <p:nvPr/>
        </p:nvSpPr>
        <p:spPr>
          <a:xfrm>
            <a:off x="7985228" y="1024288"/>
            <a:ext cx="1081848" cy="779581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4"/>
          <p:cNvSpPr txBox="1"/>
          <p:nvPr/>
        </p:nvSpPr>
        <p:spPr>
          <a:xfrm>
            <a:off x="8057250" y="1084888"/>
            <a:ext cx="93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b="1" sz="2200">
              <a:solidFill>
                <a:srgbClr val="1DA3D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5"/>
          <p:cNvSpPr/>
          <p:nvPr/>
        </p:nvSpPr>
        <p:spPr>
          <a:xfrm>
            <a:off x="-1045727" y="-74737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75" name="Google Shape;875;p35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ADDITIONAL SECTIONS (OPTIONAL)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p35"/>
          <p:cNvSpPr txBox="1"/>
          <p:nvPr>
            <p:ph idx="16" type="ctrTitle"/>
          </p:nvPr>
        </p:nvSpPr>
        <p:spPr>
          <a:xfrm>
            <a:off x="173779" y="2096775"/>
            <a:ext cx="2800500" cy="1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HACKATHONS</a:t>
            </a:r>
            <a:r>
              <a:rPr lang="en" sz="1400"/>
              <a:t>/MEET-UPS</a:t>
            </a:r>
            <a:endParaRPr sz="1400"/>
          </a:p>
        </p:txBody>
      </p:sp>
      <p:sp>
        <p:nvSpPr>
          <p:cNvPr id="877" name="Google Shape;877;p35"/>
          <p:cNvSpPr txBox="1"/>
          <p:nvPr>
            <p:ph idx="17" type="ctrTitle"/>
          </p:nvPr>
        </p:nvSpPr>
        <p:spPr>
          <a:xfrm>
            <a:off x="173779" y="3022624"/>
            <a:ext cx="2800500" cy="1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HONORS/AWARDS</a:t>
            </a:r>
            <a:endParaRPr sz="1400"/>
          </a:p>
        </p:txBody>
      </p:sp>
      <p:sp>
        <p:nvSpPr>
          <p:cNvPr id="878" name="Google Shape;878;p35"/>
          <p:cNvSpPr txBox="1"/>
          <p:nvPr>
            <p:ph idx="18" type="ctrTitle"/>
          </p:nvPr>
        </p:nvSpPr>
        <p:spPr>
          <a:xfrm>
            <a:off x="173779" y="3998048"/>
            <a:ext cx="2800500" cy="1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</a:t>
            </a:r>
            <a:r>
              <a:rPr lang="en" sz="1400">
                <a:solidFill>
                  <a:schemeClr val="lt1"/>
                </a:solidFill>
              </a:rPr>
              <a:t> EVENTS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79" name="Google Shape;879;p35"/>
          <p:cNvSpPr txBox="1"/>
          <p:nvPr>
            <p:ph idx="19" type="ctrTitle"/>
          </p:nvPr>
        </p:nvSpPr>
        <p:spPr>
          <a:xfrm>
            <a:off x="6424527" y="2157475"/>
            <a:ext cx="2407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PUBLICATIONS</a:t>
            </a:r>
            <a:endParaRPr sz="1400"/>
          </a:p>
        </p:txBody>
      </p:sp>
      <p:sp>
        <p:nvSpPr>
          <p:cNvPr id="880" name="Google Shape;880;p35"/>
          <p:cNvSpPr txBox="1"/>
          <p:nvPr>
            <p:ph idx="20" type="ctrTitle"/>
          </p:nvPr>
        </p:nvSpPr>
        <p:spPr>
          <a:xfrm>
            <a:off x="6424527" y="3039157"/>
            <a:ext cx="2407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PRESENTATIONS</a:t>
            </a:r>
            <a:endParaRPr sz="1400"/>
          </a:p>
        </p:txBody>
      </p:sp>
      <p:sp>
        <p:nvSpPr>
          <p:cNvPr id="881" name="Google Shape;881;p35"/>
          <p:cNvSpPr txBox="1"/>
          <p:nvPr>
            <p:ph idx="21" type="ctrTitle"/>
          </p:nvPr>
        </p:nvSpPr>
        <p:spPr>
          <a:xfrm>
            <a:off x="6424527" y="3999551"/>
            <a:ext cx="2407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VOLUNTEERING</a:t>
            </a:r>
            <a:endParaRPr sz="1400"/>
          </a:p>
        </p:txBody>
      </p:sp>
      <p:sp>
        <p:nvSpPr>
          <p:cNvPr id="882" name="Google Shape;882;p35"/>
          <p:cNvSpPr/>
          <p:nvPr/>
        </p:nvSpPr>
        <p:spPr>
          <a:xfrm>
            <a:off x="3597850" y="3881850"/>
            <a:ext cx="433007" cy="431596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3DD"/>
              </a:solidFill>
            </a:endParaRPr>
          </a:p>
        </p:txBody>
      </p:sp>
      <p:cxnSp>
        <p:nvCxnSpPr>
          <p:cNvPr id="883" name="Google Shape;883;p35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35"/>
          <p:cNvSpPr/>
          <p:nvPr/>
        </p:nvSpPr>
        <p:spPr>
          <a:xfrm>
            <a:off x="7310798" y="399955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85" name="Google Shape;885;p35"/>
          <p:cNvGrpSpPr/>
          <p:nvPr/>
        </p:nvGrpSpPr>
        <p:grpSpPr>
          <a:xfrm>
            <a:off x="5132272" y="3853306"/>
            <a:ext cx="423067" cy="416182"/>
            <a:chOff x="6524150" y="1938725"/>
            <a:chExt cx="297725" cy="276625"/>
          </a:xfrm>
        </p:grpSpPr>
        <p:sp>
          <p:nvSpPr>
            <p:cNvPr id="886" name="Google Shape;886;p35"/>
            <p:cNvSpPr/>
            <p:nvPr/>
          </p:nvSpPr>
          <p:spPr>
            <a:xfrm>
              <a:off x="6524150" y="2025375"/>
              <a:ext cx="297725" cy="189975"/>
            </a:xfrm>
            <a:custGeom>
              <a:rect b="b" l="l" r="r" t="t"/>
              <a:pathLst>
                <a:path extrusionOk="0" h="7599" w="11909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6664325" y="1938725"/>
              <a:ext cx="17375" cy="43350"/>
            </a:xfrm>
            <a:custGeom>
              <a:rect b="b" l="l" r="r" t="t"/>
              <a:pathLst>
                <a:path extrusionOk="0" h="1734" w="695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594250" y="1972800"/>
              <a:ext cx="35450" cy="35275"/>
            </a:xfrm>
            <a:custGeom>
              <a:rect b="b" l="l" r="r" t="t"/>
              <a:pathLst>
                <a:path extrusionOk="0" h="1411" w="1418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715525" y="1972800"/>
              <a:ext cx="35475" cy="35275"/>
            </a:xfrm>
            <a:custGeom>
              <a:rect b="b" l="l" r="r" t="t"/>
              <a:pathLst>
                <a:path extrusionOk="0" h="1411" w="1419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35"/>
          <p:cNvGrpSpPr/>
          <p:nvPr/>
        </p:nvGrpSpPr>
        <p:grpSpPr>
          <a:xfrm>
            <a:off x="5132262" y="2929141"/>
            <a:ext cx="423071" cy="416201"/>
            <a:chOff x="3962775" y="1990700"/>
            <a:chExt cx="296975" cy="224500"/>
          </a:xfrm>
        </p:grpSpPr>
        <p:sp>
          <p:nvSpPr>
            <p:cNvPr id="891" name="Google Shape;891;p35"/>
            <p:cNvSpPr/>
            <p:nvPr/>
          </p:nvSpPr>
          <p:spPr>
            <a:xfrm>
              <a:off x="4216400" y="2093100"/>
              <a:ext cx="43350" cy="18150"/>
            </a:xfrm>
            <a:custGeom>
              <a:rect b="b" l="l" r="r" t="t"/>
              <a:pathLst>
                <a:path extrusionOk="0" h="726" w="173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206950" y="2129325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207750" y="2041900"/>
              <a:ext cx="35450" cy="34500"/>
            </a:xfrm>
            <a:custGeom>
              <a:rect b="b" l="l" r="r" t="t"/>
              <a:pathLst>
                <a:path extrusionOk="0" h="1380" w="1418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3962775" y="1990700"/>
              <a:ext cx="226075" cy="224500"/>
            </a:xfrm>
            <a:custGeom>
              <a:rect b="b" l="l" r="r" t="t"/>
              <a:pathLst>
                <a:path extrusionOk="0" h="8980" w="9043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35"/>
          <p:cNvSpPr/>
          <p:nvPr/>
        </p:nvSpPr>
        <p:spPr>
          <a:xfrm>
            <a:off x="5154436" y="1962576"/>
            <a:ext cx="378757" cy="372602"/>
          </a:xfrm>
          <a:custGeom>
            <a:rect b="b" l="l" r="r" t="t"/>
            <a:pathLst>
              <a:path extrusionOk="0" h="12666" w="11028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35"/>
          <p:cNvGrpSpPr/>
          <p:nvPr/>
        </p:nvGrpSpPr>
        <p:grpSpPr>
          <a:xfrm>
            <a:off x="3607169" y="2609078"/>
            <a:ext cx="5345450" cy="691280"/>
            <a:chOff x="-44176477" y="2788575"/>
            <a:chExt cx="4156002" cy="542351"/>
          </a:xfrm>
        </p:grpSpPr>
        <p:sp>
          <p:nvSpPr>
            <p:cNvPr id="897" name="Google Shape;897;p35"/>
            <p:cNvSpPr/>
            <p:nvPr/>
          </p:nvSpPr>
          <p:spPr>
            <a:xfrm>
              <a:off x="-40068550" y="2788575"/>
              <a:ext cx="48075" cy="58775"/>
            </a:xfrm>
            <a:custGeom>
              <a:rect b="b" l="l" r="r" t="t"/>
              <a:pathLst>
                <a:path extrusionOk="0" h="2351" w="1923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-44176477" y="3014276"/>
              <a:ext cx="319000" cy="316650"/>
            </a:xfrm>
            <a:custGeom>
              <a:rect b="b" l="l" r="r" t="t"/>
              <a:pathLst>
                <a:path extrusionOk="0" h="12666" w="1276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35"/>
          <p:cNvGrpSpPr/>
          <p:nvPr/>
        </p:nvGrpSpPr>
        <p:grpSpPr>
          <a:xfrm>
            <a:off x="3609199" y="1980160"/>
            <a:ext cx="410304" cy="337434"/>
            <a:chOff x="-41694200" y="2382950"/>
            <a:chExt cx="317425" cy="248900"/>
          </a:xfrm>
        </p:grpSpPr>
        <p:sp>
          <p:nvSpPr>
            <p:cNvPr id="900" name="Google Shape;900;p35"/>
            <p:cNvSpPr/>
            <p:nvPr/>
          </p:nvSpPr>
          <p:spPr>
            <a:xfrm>
              <a:off x="-41694200" y="2382950"/>
              <a:ext cx="317425" cy="248900"/>
            </a:xfrm>
            <a:custGeom>
              <a:rect b="b" l="l" r="r" t="t"/>
              <a:pathLst>
                <a:path extrusionOk="0" h="9956" w="12697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-41586600" y="2425550"/>
              <a:ext cx="107450" cy="102925"/>
            </a:xfrm>
            <a:custGeom>
              <a:rect b="b" l="l" r="r" t="t"/>
              <a:pathLst>
                <a:path extrusionOk="0" h="4117" w="4298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6"/>
          <p:cNvSpPr/>
          <p:nvPr/>
        </p:nvSpPr>
        <p:spPr>
          <a:xfrm>
            <a:off x="-1045727" y="-74737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07" name="Google Shape;907;p36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ADDITIONAL SECTIONS (OPTIONAL)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08" name="Google Shape;908;p36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36"/>
          <p:cNvSpPr/>
          <p:nvPr/>
        </p:nvSpPr>
        <p:spPr>
          <a:xfrm>
            <a:off x="7310798" y="399955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910" name="Google Shape;9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75" y="647250"/>
            <a:ext cx="18764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7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QUICK BREAK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16" name="Google Shape;916;p37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break gif" id="917" name="Google Shape;9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875" y="1419775"/>
            <a:ext cx="2914250" cy="31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3DD"/>
                </a:solidFill>
              </a:rPr>
              <a:t>BUILDING A DATA SCIENCE RESUME</a:t>
            </a:r>
            <a:endParaRPr>
              <a:solidFill>
                <a:srgbClr val="1DA3DD"/>
              </a:solidFill>
            </a:endParaRPr>
          </a:p>
        </p:txBody>
      </p:sp>
      <p:cxnSp>
        <p:nvCxnSpPr>
          <p:cNvPr id="172" name="Google Shape;172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749250"/>
            <a:ext cx="6191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8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INVOLVED IN BUILDING A RESUME?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2253175" y="1027638"/>
            <a:ext cx="4684000" cy="3961900"/>
          </a:xfrm>
          <a:prstGeom prst="flowChartExtract">
            <a:avLst/>
          </a:prstGeom>
          <a:noFill/>
          <a:ln cap="flat" cmpd="sng" w="3810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924" name="Google Shape;924;p38"/>
          <p:cNvCxnSpPr/>
          <p:nvPr/>
        </p:nvCxnSpPr>
        <p:spPr>
          <a:xfrm>
            <a:off x="3628425" y="2675888"/>
            <a:ext cx="1933500" cy="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38"/>
          <p:cNvCxnSpPr/>
          <p:nvPr/>
        </p:nvCxnSpPr>
        <p:spPr>
          <a:xfrm>
            <a:off x="2979150" y="3726913"/>
            <a:ext cx="3185700" cy="117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38"/>
          <p:cNvCxnSpPr/>
          <p:nvPr/>
        </p:nvCxnSpPr>
        <p:spPr>
          <a:xfrm rot="10800000">
            <a:off x="4594275" y="3726900"/>
            <a:ext cx="1800" cy="12576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7" name="Google Shape;927;p38"/>
          <p:cNvGrpSpPr/>
          <p:nvPr/>
        </p:nvGrpSpPr>
        <p:grpSpPr>
          <a:xfrm>
            <a:off x="475255" y="1133931"/>
            <a:ext cx="706337" cy="718366"/>
            <a:chOff x="-3854375" y="2046625"/>
            <a:chExt cx="293025" cy="291450"/>
          </a:xfrm>
        </p:grpSpPr>
        <p:sp>
          <p:nvSpPr>
            <p:cNvPr id="928" name="Google Shape;928;p38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</p:grpSp>
      <p:sp>
        <p:nvSpPr>
          <p:cNvPr id="930" name="Google Shape;930;p38"/>
          <p:cNvSpPr/>
          <p:nvPr/>
        </p:nvSpPr>
        <p:spPr>
          <a:xfrm>
            <a:off x="7934578" y="3999862"/>
            <a:ext cx="706358" cy="718374"/>
          </a:xfrm>
          <a:custGeom>
            <a:rect b="b" l="l" r="r" t="t"/>
            <a:pathLst>
              <a:path extrusionOk="0" h="11627" w="11658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5D59"/>
              </a:solidFill>
            </a:endParaRPr>
          </a:p>
        </p:txBody>
      </p:sp>
      <p:grpSp>
        <p:nvGrpSpPr>
          <p:cNvPr id="931" name="Google Shape;931;p38"/>
          <p:cNvGrpSpPr/>
          <p:nvPr/>
        </p:nvGrpSpPr>
        <p:grpSpPr>
          <a:xfrm>
            <a:off x="1616472" y="2610709"/>
            <a:ext cx="788991" cy="802431"/>
            <a:chOff x="683125" y="1955275"/>
            <a:chExt cx="299325" cy="294600"/>
          </a:xfrm>
        </p:grpSpPr>
        <p:sp>
          <p:nvSpPr>
            <p:cNvPr id="932" name="Google Shape;932;p38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</p:grpSp>
      <p:grpSp>
        <p:nvGrpSpPr>
          <p:cNvPr id="936" name="Google Shape;936;p38"/>
          <p:cNvGrpSpPr/>
          <p:nvPr/>
        </p:nvGrpSpPr>
        <p:grpSpPr>
          <a:xfrm>
            <a:off x="6348302" y="1081452"/>
            <a:ext cx="809534" cy="823317"/>
            <a:chOff x="-34421275" y="2631050"/>
            <a:chExt cx="295375" cy="291450"/>
          </a:xfrm>
        </p:grpSpPr>
        <p:sp>
          <p:nvSpPr>
            <p:cNvPr id="937" name="Google Shape;937;p38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</p:grpSp>
      <p:sp>
        <p:nvSpPr>
          <p:cNvPr id="941" name="Google Shape;941;p38"/>
          <p:cNvSpPr txBox="1"/>
          <p:nvPr/>
        </p:nvSpPr>
        <p:spPr>
          <a:xfrm>
            <a:off x="4594275" y="3726925"/>
            <a:ext cx="20436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ROLE DUTIES AND QUALIFICATIONS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2" name="Google Shape;942;p38"/>
          <p:cNvSpPr txBox="1"/>
          <p:nvPr/>
        </p:nvSpPr>
        <p:spPr>
          <a:xfrm>
            <a:off x="2742675" y="3738613"/>
            <a:ext cx="18534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INTERESTS AND SKILLS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9"/>
          <p:cNvSpPr/>
          <p:nvPr/>
        </p:nvSpPr>
        <p:spPr>
          <a:xfrm>
            <a:off x="1335975" y="29002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48" name="Google Shape;948;p39"/>
          <p:cNvSpPr/>
          <p:nvPr/>
        </p:nvSpPr>
        <p:spPr>
          <a:xfrm>
            <a:off x="1335975" y="22163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49" name="Google Shape;949;p39"/>
          <p:cNvSpPr/>
          <p:nvPr/>
        </p:nvSpPr>
        <p:spPr>
          <a:xfrm>
            <a:off x="1335975" y="15325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50" name="Google Shape;950;p39"/>
          <p:cNvSpPr txBox="1"/>
          <p:nvPr>
            <p:ph idx="4" type="ctrTitle"/>
          </p:nvPr>
        </p:nvSpPr>
        <p:spPr>
          <a:xfrm>
            <a:off x="28200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ROLE DUTIES &amp; QUALIFICATIONS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51" name="Google Shape;951;p39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39"/>
          <p:cNvSpPr/>
          <p:nvPr/>
        </p:nvSpPr>
        <p:spPr>
          <a:xfrm>
            <a:off x="819675" y="151108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53" name="Google Shape;953;p39"/>
          <p:cNvSpPr/>
          <p:nvPr/>
        </p:nvSpPr>
        <p:spPr>
          <a:xfrm>
            <a:off x="819675" y="219493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54" name="Google Shape;954;p39"/>
          <p:cNvSpPr/>
          <p:nvPr/>
        </p:nvSpPr>
        <p:spPr>
          <a:xfrm>
            <a:off x="819675" y="287878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955" name="Google Shape;955;p39"/>
          <p:cNvGrpSpPr/>
          <p:nvPr/>
        </p:nvGrpSpPr>
        <p:grpSpPr>
          <a:xfrm flipH="1" rot="10800000">
            <a:off x="880275" y="3006207"/>
            <a:ext cx="302125" cy="163726"/>
            <a:chOff x="1319675" y="779200"/>
            <a:chExt cx="2343875" cy="1270175"/>
          </a:xfrm>
        </p:grpSpPr>
        <p:sp>
          <p:nvSpPr>
            <p:cNvPr id="956" name="Google Shape;956;p3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9" name="Google Shape;959;p39"/>
          <p:cNvSpPr/>
          <p:nvPr/>
        </p:nvSpPr>
        <p:spPr>
          <a:xfrm>
            <a:off x="4876837" y="2409598"/>
            <a:ext cx="2681532" cy="1732190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9"/>
          <p:cNvSpPr/>
          <p:nvPr/>
        </p:nvSpPr>
        <p:spPr>
          <a:xfrm>
            <a:off x="5005199" y="2541755"/>
            <a:ext cx="2424808" cy="1467860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323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961" name="Google Shape;961;p39"/>
          <p:cNvSpPr/>
          <p:nvPr/>
        </p:nvSpPr>
        <p:spPr>
          <a:xfrm>
            <a:off x="4636011" y="4136703"/>
            <a:ext cx="3163178" cy="83900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5005199" y="2541755"/>
            <a:ext cx="2424808" cy="141083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323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5143716" y="2742556"/>
            <a:ext cx="1029417" cy="521069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9"/>
          <p:cNvSpPr/>
          <p:nvPr/>
        </p:nvSpPr>
        <p:spPr>
          <a:xfrm>
            <a:off x="5221240" y="2834061"/>
            <a:ext cx="297407" cy="297391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9"/>
          <p:cNvSpPr/>
          <p:nvPr/>
        </p:nvSpPr>
        <p:spPr>
          <a:xfrm>
            <a:off x="5500826" y="3535575"/>
            <a:ext cx="908690" cy="329163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9"/>
          <p:cNvSpPr/>
          <p:nvPr/>
        </p:nvSpPr>
        <p:spPr>
          <a:xfrm>
            <a:off x="5560559" y="3610549"/>
            <a:ext cx="679927" cy="53403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967" name="Google Shape;967;p39"/>
          <p:cNvSpPr/>
          <p:nvPr/>
        </p:nvSpPr>
        <p:spPr>
          <a:xfrm>
            <a:off x="5560559" y="3710949"/>
            <a:ext cx="526154" cy="52128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968" name="Google Shape;968;p39"/>
          <p:cNvSpPr/>
          <p:nvPr/>
        </p:nvSpPr>
        <p:spPr>
          <a:xfrm>
            <a:off x="5180573" y="3535575"/>
            <a:ext cx="322818" cy="329163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9"/>
          <p:cNvSpPr/>
          <p:nvPr/>
        </p:nvSpPr>
        <p:spPr>
          <a:xfrm>
            <a:off x="5242842" y="3644719"/>
            <a:ext cx="218729" cy="109463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9"/>
          <p:cNvSpPr/>
          <p:nvPr/>
        </p:nvSpPr>
        <p:spPr>
          <a:xfrm>
            <a:off x="5683836" y="3292847"/>
            <a:ext cx="704079" cy="155049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9"/>
          <p:cNvSpPr/>
          <p:nvPr/>
        </p:nvSpPr>
        <p:spPr>
          <a:xfrm>
            <a:off x="5683836" y="3100941"/>
            <a:ext cx="704079" cy="155064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9"/>
          <p:cNvSpPr/>
          <p:nvPr/>
        </p:nvSpPr>
        <p:spPr>
          <a:xfrm>
            <a:off x="6387899" y="3102216"/>
            <a:ext cx="155049" cy="155049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rgbClr val="1DA3DD"/>
          </a:solidFill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9"/>
          <p:cNvSpPr/>
          <p:nvPr/>
        </p:nvSpPr>
        <p:spPr>
          <a:xfrm>
            <a:off x="6579790" y="3182275"/>
            <a:ext cx="744746" cy="714234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6668745" y="3215322"/>
            <a:ext cx="728230" cy="623427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323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975" name="Google Shape;975;p39"/>
          <p:cNvSpPr/>
          <p:nvPr/>
        </p:nvSpPr>
        <p:spPr>
          <a:xfrm>
            <a:off x="6905128" y="3364010"/>
            <a:ext cx="186835" cy="32804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323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976" name="Google Shape;976;p39"/>
          <p:cNvSpPr/>
          <p:nvPr/>
        </p:nvSpPr>
        <p:spPr>
          <a:xfrm>
            <a:off x="6858115" y="1367491"/>
            <a:ext cx="1476741" cy="1959677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9"/>
          <p:cNvSpPr/>
          <p:nvPr/>
        </p:nvSpPr>
        <p:spPr>
          <a:xfrm>
            <a:off x="6976307" y="1511094"/>
            <a:ext cx="1241633" cy="1500907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323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9"/>
          <p:cNvSpPr/>
          <p:nvPr/>
        </p:nvSpPr>
        <p:spPr>
          <a:xfrm>
            <a:off x="7513876" y="3086960"/>
            <a:ext cx="185560" cy="159086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9"/>
          <p:cNvSpPr/>
          <p:nvPr/>
        </p:nvSpPr>
        <p:spPr>
          <a:xfrm>
            <a:off x="7577419" y="1730946"/>
            <a:ext cx="584612" cy="583352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9"/>
          <p:cNvSpPr/>
          <p:nvPr/>
        </p:nvSpPr>
        <p:spPr>
          <a:xfrm>
            <a:off x="7107204" y="1832622"/>
            <a:ext cx="432099" cy="43083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9"/>
          <p:cNvSpPr/>
          <p:nvPr/>
        </p:nvSpPr>
        <p:spPr>
          <a:xfrm>
            <a:off x="7225395" y="2240569"/>
            <a:ext cx="636710" cy="635450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9"/>
          <p:cNvSpPr/>
          <p:nvPr/>
        </p:nvSpPr>
        <p:spPr>
          <a:xfrm>
            <a:off x="819663" y="424648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83" name="Google Shape;983;p39"/>
          <p:cNvSpPr/>
          <p:nvPr/>
        </p:nvSpPr>
        <p:spPr>
          <a:xfrm>
            <a:off x="1336225" y="42893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984" name="Google Shape;984;p39"/>
          <p:cNvGrpSpPr/>
          <p:nvPr/>
        </p:nvGrpSpPr>
        <p:grpSpPr>
          <a:xfrm>
            <a:off x="906690" y="4327449"/>
            <a:ext cx="250392" cy="225807"/>
            <a:chOff x="-9961625" y="4048175"/>
            <a:chExt cx="357600" cy="355825"/>
          </a:xfrm>
        </p:grpSpPr>
        <p:sp>
          <p:nvSpPr>
            <p:cNvPr id="985" name="Google Shape;985;p39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39"/>
          <p:cNvSpPr txBox="1"/>
          <p:nvPr/>
        </p:nvSpPr>
        <p:spPr>
          <a:xfrm>
            <a:off x="1355125" y="1536725"/>
            <a:ext cx="203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JOB POSTINGS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2" name="Google Shape;992;p39"/>
          <p:cNvSpPr txBox="1"/>
          <p:nvPr/>
        </p:nvSpPr>
        <p:spPr>
          <a:xfrm>
            <a:off x="1355125" y="2218488"/>
            <a:ext cx="203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3" name="Google Shape;993;p39"/>
          <p:cNvSpPr txBox="1"/>
          <p:nvPr/>
        </p:nvSpPr>
        <p:spPr>
          <a:xfrm>
            <a:off x="1355125" y="2910975"/>
            <a:ext cx="232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MENTORS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4" name="Google Shape;994;p39"/>
          <p:cNvSpPr txBox="1"/>
          <p:nvPr/>
        </p:nvSpPr>
        <p:spPr>
          <a:xfrm>
            <a:off x="1355375" y="4287300"/>
            <a:ext cx="203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ASK US!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5" name="Google Shape;995;p39"/>
          <p:cNvSpPr/>
          <p:nvPr/>
        </p:nvSpPr>
        <p:spPr>
          <a:xfrm>
            <a:off x="1336500" y="3594813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96" name="Google Shape;996;p39"/>
          <p:cNvSpPr txBox="1"/>
          <p:nvPr/>
        </p:nvSpPr>
        <p:spPr>
          <a:xfrm>
            <a:off x="1355400" y="3594825"/>
            <a:ext cx="203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COMPANY WEBSITES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7" name="Google Shape;997;p39"/>
          <p:cNvSpPr/>
          <p:nvPr/>
        </p:nvSpPr>
        <p:spPr>
          <a:xfrm>
            <a:off x="819675" y="3557275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98" name="Google Shape;998;p39"/>
          <p:cNvSpPr/>
          <p:nvPr/>
        </p:nvSpPr>
        <p:spPr>
          <a:xfrm>
            <a:off x="899275" y="1610150"/>
            <a:ext cx="265782" cy="225794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39"/>
          <p:cNvGrpSpPr/>
          <p:nvPr/>
        </p:nvGrpSpPr>
        <p:grpSpPr>
          <a:xfrm>
            <a:off x="910009" y="3648498"/>
            <a:ext cx="244307" cy="252212"/>
            <a:chOff x="5364750" y="3235150"/>
            <a:chExt cx="277275" cy="294950"/>
          </a:xfrm>
        </p:grpSpPr>
        <p:sp>
          <p:nvSpPr>
            <p:cNvPr id="1000" name="Google Shape;1000;p39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39"/>
          <p:cNvGrpSpPr/>
          <p:nvPr/>
        </p:nvGrpSpPr>
        <p:grpSpPr>
          <a:xfrm>
            <a:off x="884881" y="2260440"/>
            <a:ext cx="292918" cy="292918"/>
            <a:chOff x="1323129" y="2571761"/>
            <a:chExt cx="417024" cy="417024"/>
          </a:xfrm>
        </p:grpSpPr>
        <p:sp>
          <p:nvSpPr>
            <p:cNvPr id="1009" name="Google Shape;1009;p39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0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INVOLVED IN BUILDING A RESUME?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40"/>
          <p:cNvSpPr/>
          <p:nvPr/>
        </p:nvSpPr>
        <p:spPr>
          <a:xfrm>
            <a:off x="2253175" y="1027638"/>
            <a:ext cx="4684000" cy="3961900"/>
          </a:xfrm>
          <a:prstGeom prst="flowChartExtract">
            <a:avLst/>
          </a:prstGeom>
          <a:noFill/>
          <a:ln cap="flat" cmpd="sng" w="3810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19" name="Google Shape;1019;p40"/>
          <p:cNvCxnSpPr/>
          <p:nvPr/>
        </p:nvCxnSpPr>
        <p:spPr>
          <a:xfrm>
            <a:off x="3628425" y="2675888"/>
            <a:ext cx="1933500" cy="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40"/>
          <p:cNvCxnSpPr/>
          <p:nvPr/>
        </p:nvCxnSpPr>
        <p:spPr>
          <a:xfrm>
            <a:off x="2979150" y="3726913"/>
            <a:ext cx="3185700" cy="117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40"/>
          <p:cNvCxnSpPr/>
          <p:nvPr/>
        </p:nvCxnSpPr>
        <p:spPr>
          <a:xfrm rot="10800000">
            <a:off x="4594275" y="3726900"/>
            <a:ext cx="1800" cy="12576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2" name="Google Shape;1022;p40"/>
          <p:cNvGrpSpPr/>
          <p:nvPr/>
        </p:nvGrpSpPr>
        <p:grpSpPr>
          <a:xfrm>
            <a:off x="475255" y="1133931"/>
            <a:ext cx="706337" cy="718366"/>
            <a:chOff x="-3854375" y="2046625"/>
            <a:chExt cx="293025" cy="291450"/>
          </a:xfrm>
        </p:grpSpPr>
        <p:sp>
          <p:nvSpPr>
            <p:cNvPr id="1023" name="Google Shape;1023;p40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</p:grpSp>
      <p:sp>
        <p:nvSpPr>
          <p:cNvPr id="1025" name="Google Shape;1025;p40"/>
          <p:cNvSpPr/>
          <p:nvPr/>
        </p:nvSpPr>
        <p:spPr>
          <a:xfrm>
            <a:off x="7934578" y="3999862"/>
            <a:ext cx="706358" cy="718374"/>
          </a:xfrm>
          <a:custGeom>
            <a:rect b="b" l="l" r="r" t="t"/>
            <a:pathLst>
              <a:path extrusionOk="0" h="11627" w="11658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5D59"/>
              </a:solidFill>
            </a:endParaRPr>
          </a:p>
        </p:txBody>
      </p:sp>
      <p:grpSp>
        <p:nvGrpSpPr>
          <p:cNvPr id="1026" name="Google Shape;1026;p40"/>
          <p:cNvGrpSpPr/>
          <p:nvPr/>
        </p:nvGrpSpPr>
        <p:grpSpPr>
          <a:xfrm>
            <a:off x="1616472" y="2610709"/>
            <a:ext cx="788991" cy="802431"/>
            <a:chOff x="683125" y="1955275"/>
            <a:chExt cx="299325" cy="294600"/>
          </a:xfrm>
        </p:grpSpPr>
        <p:sp>
          <p:nvSpPr>
            <p:cNvPr id="1027" name="Google Shape;1027;p40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</p:grpSp>
      <p:grpSp>
        <p:nvGrpSpPr>
          <p:cNvPr id="1031" name="Google Shape;1031;p40"/>
          <p:cNvGrpSpPr/>
          <p:nvPr/>
        </p:nvGrpSpPr>
        <p:grpSpPr>
          <a:xfrm>
            <a:off x="6348302" y="1081452"/>
            <a:ext cx="809534" cy="823317"/>
            <a:chOff x="-34421275" y="2631050"/>
            <a:chExt cx="295375" cy="291450"/>
          </a:xfrm>
        </p:grpSpPr>
        <p:sp>
          <p:nvSpPr>
            <p:cNvPr id="1032" name="Google Shape;1032;p40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</p:grpSp>
      <p:sp>
        <p:nvSpPr>
          <p:cNvPr id="1036" name="Google Shape;1036;p40"/>
          <p:cNvSpPr txBox="1"/>
          <p:nvPr/>
        </p:nvSpPr>
        <p:spPr>
          <a:xfrm>
            <a:off x="3422175" y="2859963"/>
            <a:ext cx="23460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MATCH INTERESTS AND SKILLS TO ROLES AND DUTIES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7" name="Google Shape;1037;p40"/>
          <p:cNvSpPr txBox="1"/>
          <p:nvPr/>
        </p:nvSpPr>
        <p:spPr>
          <a:xfrm>
            <a:off x="4594275" y="3726925"/>
            <a:ext cx="20436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ROLE DUTIES AND QUALIFICATIONS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8" name="Google Shape;1038;p40"/>
          <p:cNvSpPr txBox="1"/>
          <p:nvPr/>
        </p:nvSpPr>
        <p:spPr>
          <a:xfrm>
            <a:off x="2742675" y="3738613"/>
            <a:ext cx="18534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INTERESTS AND SKILLS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1"/>
          <p:cNvSpPr txBox="1"/>
          <p:nvPr>
            <p:ph type="ctrTitle"/>
          </p:nvPr>
        </p:nvSpPr>
        <p:spPr>
          <a:xfrm>
            <a:off x="1211625" y="169250"/>
            <a:ext cx="7667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HOW TO MATCH YOU &amp; THE JOB</a:t>
            </a:r>
            <a:endParaRPr/>
          </a:p>
        </p:txBody>
      </p:sp>
      <p:sp>
        <p:nvSpPr>
          <p:cNvPr id="1044" name="Google Shape;1044;p41"/>
          <p:cNvSpPr/>
          <p:nvPr/>
        </p:nvSpPr>
        <p:spPr>
          <a:xfrm>
            <a:off x="1827600" y="1410750"/>
            <a:ext cx="3464700" cy="3595500"/>
          </a:xfrm>
          <a:prstGeom prst="ellipse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45" name="Google Shape;1045;p41"/>
          <p:cNvSpPr/>
          <p:nvPr/>
        </p:nvSpPr>
        <p:spPr>
          <a:xfrm>
            <a:off x="3994725" y="1410742"/>
            <a:ext cx="3529200" cy="3595500"/>
          </a:xfrm>
          <a:prstGeom prst="ellipse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46" name="Google Shape;1046;p41"/>
          <p:cNvSpPr txBox="1"/>
          <p:nvPr/>
        </p:nvSpPr>
        <p:spPr>
          <a:xfrm>
            <a:off x="5436236" y="1981459"/>
            <a:ext cx="16215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NEEDS (ML, Programming, Data Vis, etc)</a:t>
            </a: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NEEDS</a:t>
            </a: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CULTURE/FIT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7" name="Google Shape;1047;p41"/>
          <p:cNvSpPr txBox="1"/>
          <p:nvPr/>
        </p:nvSpPr>
        <p:spPr>
          <a:xfrm>
            <a:off x="2570625" y="3171900"/>
            <a:ext cx="1424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p41"/>
          <p:cNvSpPr txBox="1"/>
          <p:nvPr/>
        </p:nvSpPr>
        <p:spPr>
          <a:xfrm>
            <a:off x="3830475" y="2139138"/>
            <a:ext cx="1538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Pandas</a:t>
            </a: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Fintech</a:t>
            </a:r>
            <a:b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Solving</a:t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9" name="Google Shape;1049;p41"/>
          <p:cNvSpPr txBox="1"/>
          <p:nvPr/>
        </p:nvSpPr>
        <p:spPr>
          <a:xfrm>
            <a:off x="2148740" y="2032939"/>
            <a:ext cx="1758900" cy="2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LHL TECH SKILLS</a:t>
            </a: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SOFT SKILLS</a:t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PAST EXPERIENCES </a:t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PASSIONS</a:t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0" name="Google Shape;1050;p41"/>
          <p:cNvSpPr txBox="1"/>
          <p:nvPr/>
        </p:nvSpPr>
        <p:spPr>
          <a:xfrm>
            <a:off x="4193250" y="3809975"/>
            <a:ext cx="11670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1" name="Google Shape;1051;p41"/>
          <p:cNvSpPr txBox="1"/>
          <p:nvPr/>
        </p:nvSpPr>
        <p:spPr>
          <a:xfrm>
            <a:off x="961275" y="2982300"/>
            <a:ext cx="722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2" name="Google Shape;1052;p41"/>
          <p:cNvSpPr txBox="1"/>
          <p:nvPr/>
        </p:nvSpPr>
        <p:spPr>
          <a:xfrm>
            <a:off x="7515700" y="3026700"/>
            <a:ext cx="142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JOB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3" name="Google Shape;1053;p41"/>
          <p:cNvCxnSpPr/>
          <p:nvPr/>
        </p:nvCxnSpPr>
        <p:spPr>
          <a:xfrm flipH="1">
            <a:off x="4644925" y="1175719"/>
            <a:ext cx="5100" cy="46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41"/>
          <p:cNvSpPr txBox="1"/>
          <p:nvPr/>
        </p:nvSpPr>
        <p:spPr>
          <a:xfrm>
            <a:off x="4172575" y="793988"/>
            <a:ext cx="949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RESUME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5" name="Google Shape;1055;p41"/>
          <p:cNvSpPr/>
          <p:nvPr/>
        </p:nvSpPr>
        <p:spPr>
          <a:xfrm>
            <a:off x="-751202" y="-46337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056" name="Google Shape;1056;p41"/>
          <p:cNvSpPr/>
          <p:nvPr/>
        </p:nvSpPr>
        <p:spPr>
          <a:xfrm>
            <a:off x="7310798" y="399955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2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INVOLVED IN BUILDING A RESUME?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p42"/>
          <p:cNvSpPr/>
          <p:nvPr/>
        </p:nvSpPr>
        <p:spPr>
          <a:xfrm>
            <a:off x="2253175" y="1027638"/>
            <a:ext cx="4684000" cy="3961900"/>
          </a:xfrm>
          <a:prstGeom prst="flowChartExtract">
            <a:avLst/>
          </a:prstGeom>
          <a:noFill/>
          <a:ln cap="flat" cmpd="sng" w="3810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63" name="Google Shape;1063;p42"/>
          <p:cNvCxnSpPr/>
          <p:nvPr/>
        </p:nvCxnSpPr>
        <p:spPr>
          <a:xfrm>
            <a:off x="3628425" y="2675888"/>
            <a:ext cx="1933500" cy="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42"/>
          <p:cNvCxnSpPr/>
          <p:nvPr/>
        </p:nvCxnSpPr>
        <p:spPr>
          <a:xfrm>
            <a:off x="2979150" y="3726913"/>
            <a:ext cx="3185700" cy="117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42"/>
          <p:cNvCxnSpPr/>
          <p:nvPr/>
        </p:nvCxnSpPr>
        <p:spPr>
          <a:xfrm rot="10800000">
            <a:off x="4594275" y="3726900"/>
            <a:ext cx="1800" cy="12576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6" name="Google Shape;1066;p42"/>
          <p:cNvGrpSpPr/>
          <p:nvPr/>
        </p:nvGrpSpPr>
        <p:grpSpPr>
          <a:xfrm>
            <a:off x="475255" y="1133931"/>
            <a:ext cx="706337" cy="718366"/>
            <a:chOff x="-3854375" y="2046625"/>
            <a:chExt cx="293025" cy="291450"/>
          </a:xfrm>
        </p:grpSpPr>
        <p:sp>
          <p:nvSpPr>
            <p:cNvPr id="1067" name="Google Shape;1067;p42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</p:grpSp>
      <p:sp>
        <p:nvSpPr>
          <p:cNvPr id="1069" name="Google Shape;1069;p42"/>
          <p:cNvSpPr/>
          <p:nvPr/>
        </p:nvSpPr>
        <p:spPr>
          <a:xfrm>
            <a:off x="7934578" y="3999862"/>
            <a:ext cx="706358" cy="718374"/>
          </a:xfrm>
          <a:custGeom>
            <a:rect b="b" l="l" r="r" t="t"/>
            <a:pathLst>
              <a:path extrusionOk="0" h="11627" w="11658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5D59"/>
              </a:solidFill>
            </a:endParaRPr>
          </a:p>
        </p:txBody>
      </p:sp>
      <p:grpSp>
        <p:nvGrpSpPr>
          <p:cNvPr id="1070" name="Google Shape;1070;p42"/>
          <p:cNvGrpSpPr/>
          <p:nvPr/>
        </p:nvGrpSpPr>
        <p:grpSpPr>
          <a:xfrm>
            <a:off x="1616472" y="2610709"/>
            <a:ext cx="788991" cy="802431"/>
            <a:chOff x="683125" y="1955275"/>
            <a:chExt cx="299325" cy="294600"/>
          </a:xfrm>
        </p:grpSpPr>
        <p:sp>
          <p:nvSpPr>
            <p:cNvPr id="1071" name="Google Shape;1071;p42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</p:grpSp>
      <p:grpSp>
        <p:nvGrpSpPr>
          <p:cNvPr id="1075" name="Google Shape;1075;p42"/>
          <p:cNvGrpSpPr/>
          <p:nvPr/>
        </p:nvGrpSpPr>
        <p:grpSpPr>
          <a:xfrm>
            <a:off x="6348302" y="1081452"/>
            <a:ext cx="809534" cy="823317"/>
            <a:chOff x="-34421275" y="2631050"/>
            <a:chExt cx="295375" cy="291450"/>
          </a:xfrm>
        </p:grpSpPr>
        <p:sp>
          <p:nvSpPr>
            <p:cNvPr id="1076" name="Google Shape;1076;p42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</p:grpSp>
      <p:sp>
        <p:nvSpPr>
          <p:cNvPr id="1080" name="Google Shape;1080;p42"/>
          <p:cNvSpPr txBox="1"/>
          <p:nvPr/>
        </p:nvSpPr>
        <p:spPr>
          <a:xfrm>
            <a:off x="3807450" y="1534125"/>
            <a:ext cx="15291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POSITIVELY ABOUT WHAT YOU HAVE TO OFFER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1" name="Google Shape;1081;p42"/>
          <p:cNvSpPr txBox="1"/>
          <p:nvPr/>
        </p:nvSpPr>
        <p:spPr>
          <a:xfrm>
            <a:off x="3422175" y="2859963"/>
            <a:ext cx="23460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MATCH INTERESTS AND SKILLS TO ROLES AND DUTIES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42"/>
          <p:cNvSpPr txBox="1"/>
          <p:nvPr/>
        </p:nvSpPr>
        <p:spPr>
          <a:xfrm>
            <a:off x="4594275" y="3726925"/>
            <a:ext cx="20436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ROLE DUTIES AND QUALIFICATIONS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3" name="Google Shape;1083;p42"/>
          <p:cNvSpPr txBox="1"/>
          <p:nvPr/>
        </p:nvSpPr>
        <p:spPr>
          <a:xfrm>
            <a:off x="2742675" y="3738613"/>
            <a:ext cx="18534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INTERESTS AND SKILLS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3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THINKING POSITIVELY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9" name="Google Shape;1089;p43"/>
          <p:cNvSpPr txBox="1"/>
          <p:nvPr>
            <p:ph idx="1" type="subTitle"/>
          </p:nvPr>
        </p:nvSpPr>
        <p:spPr>
          <a:xfrm>
            <a:off x="819925" y="1668150"/>
            <a:ext cx="1833000" cy="24483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090" name="Google Shape;1090;p43"/>
          <p:cNvSpPr txBox="1"/>
          <p:nvPr>
            <p:ph idx="2" type="subTitle"/>
          </p:nvPr>
        </p:nvSpPr>
        <p:spPr>
          <a:xfrm>
            <a:off x="6434650" y="1667925"/>
            <a:ext cx="1889400" cy="24483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1" name="Google Shape;1091;p43"/>
          <p:cNvSpPr txBox="1"/>
          <p:nvPr>
            <p:ph idx="3" type="subTitle"/>
          </p:nvPr>
        </p:nvSpPr>
        <p:spPr>
          <a:xfrm>
            <a:off x="3633925" y="1668225"/>
            <a:ext cx="1889400" cy="24483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3"/>
          <p:cNvSpPr txBox="1"/>
          <p:nvPr>
            <p:ph type="ctrTitle"/>
          </p:nvPr>
        </p:nvSpPr>
        <p:spPr>
          <a:xfrm>
            <a:off x="819926" y="926775"/>
            <a:ext cx="1833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NEGATIVE</a:t>
            </a:r>
            <a:endParaRPr b="1" sz="1800"/>
          </a:p>
        </p:txBody>
      </p:sp>
      <p:sp>
        <p:nvSpPr>
          <p:cNvPr id="1093" name="Google Shape;1093;p43"/>
          <p:cNvSpPr txBox="1"/>
          <p:nvPr>
            <p:ph idx="4" type="ctrTitle"/>
          </p:nvPr>
        </p:nvSpPr>
        <p:spPr>
          <a:xfrm>
            <a:off x="6434651" y="926775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POSITIVE</a:t>
            </a:r>
            <a:endParaRPr b="1" sz="1800"/>
          </a:p>
        </p:txBody>
      </p:sp>
      <p:sp>
        <p:nvSpPr>
          <p:cNvPr id="1094" name="Google Shape;1094;p43"/>
          <p:cNvSpPr txBox="1"/>
          <p:nvPr>
            <p:ph idx="5" type="ctrTitle"/>
          </p:nvPr>
        </p:nvSpPr>
        <p:spPr>
          <a:xfrm>
            <a:off x="3633926" y="926775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REFRAME</a:t>
            </a:r>
            <a:endParaRPr b="1" sz="1800"/>
          </a:p>
        </p:txBody>
      </p:sp>
      <p:sp>
        <p:nvSpPr>
          <p:cNvPr id="1095" name="Google Shape;1095;p43"/>
          <p:cNvSpPr/>
          <p:nvPr/>
        </p:nvSpPr>
        <p:spPr>
          <a:xfrm>
            <a:off x="145505" y="4607223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3"/>
          <p:cNvSpPr/>
          <p:nvPr/>
        </p:nvSpPr>
        <p:spPr>
          <a:xfrm>
            <a:off x="290675" y="4686166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7" name="Google Shape;1097;p43"/>
          <p:cNvGrpSpPr/>
          <p:nvPr/>
        </p:nvGrpSpPr>
        <p:grpSpPr>
          <a:xfrm>
            <a:off x="2841718" y="1493739"/>
            <a:ext cx="603429" cy="687155"/>
            <a:chOff x="-48237000" y="2342650"/>
            <a:chExt cx="256800" cy="300225"/>
          </a:xfrm>
        </p:grpSpPr>
        <p:sp>
          <p:nvSpPr>
            <p:cNvPr id="1098" name="Google Shape;1098;p43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43"/>
          <p:cNvSpPr/>
          <p:nvPr/>
        </p:nvSpPr>
        <p:spPr>
          <a:xfrm>
            <a:off x="5644320" y="341100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2" name="Google Shape;1102;p43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43"/>
          <p:cNvSpPr txBox="1"/>
          <p:nvPr/>
        </p:nvSpPr>
        <p:spPr>
          <a:xfrm>
            <a:off x="834050" y="1668225"/>
            <a:ext cx="181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 INDUSTRY EXPERIENCE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4" name="Google Shape;1104;p43"/>
          <p:cNvSpPr txBox="1"/>
          <p:nvPr/>
        </p:nvSpPr>
        <p:spPr>
          <a:xfrm>
            <a:off x="834050" y="2482763"/>
            <a:ext cx="1818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MY PROJECTS AREN’T PERFECT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5" name="Google Shape;1105;p43"/>
          <p:cNvSpPr txBox="1"/>
          <p:nvPr/>
        </p:nvSpPr>
        <p:spPr>
          <a:xfrm>
            <a:off x="833200" y="3303600"/>
            <a:ext cx="1889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MY SKILLS AREN’T STRONG ENOUGH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6" name="Google Shape;1106;p43"/>
          <p:cNvSpPr txBox="1"/>
          <p:nvPr/>
        </p:nvSpPr>
        <p:spPr>
          <a:xfrm>
            <a:off x="3633925" y="1811025"/>
            <a:ext cx="1889400" cy="328800"/>
          </a:xfrm>
          <a:prstGeom prst="rect">
            <a:avLst/>
          </a:prstGeom>
          <a:solidFill>
            <a:srgbClr val="1DA3D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UNIQUE TRAITS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7" name="Google Shape;1107;p43"/>
          <p:cNvSpPr txBox="1"/>
          <p:nvPr/>
        </p:nvSpPr>
        <p:spPr>
          <a:xfrm>
            <a:off x="3597288" y="2430175"/>
            <a:ext cx="1889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BFBFB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THE PROJECT SHOWCASE?</a:t>
            </a:r>
            <a:endParaRPr>
              <a:solidFill>
                <a:srgbClr val="FBFB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8" name="Google Shape;1108;p43"/>
          <p:cNvSpPr txBox="1"/>
          <p:nvPr/>
        </p:nvSpPr>
        <p:spPr>
          <a:xfrm>
            <a:off x="3633925" y="3303600"/>
            <a:ext cx="1889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 EMPLOYERS EXPECT?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9" name="Google Shape;1109;p43"/>
          <p:cNvSpPr txBox="1"/>
          <p:nvPr/>
        </p:nvSpPr>
        <p:spPr>
          <a:xfrm>
            <a:off x="6434650" y="1812688"/>
            <a:ext cx="188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YOUR STORY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0" name="Google Shape;1110;p43"/>
          <p:cNvSpPr txBox="1"/>
          <p:nvPr/>
        </p:nvSpPr>
        <p:spPr>
          <a:xfrm>
            <a:off x="6434650" y="2486013"/>
            <a:ext cx="1889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SHOWS RESULTS, HARD + SOFT SKILLS</a:t>
            </a:r>
            <a:endParaRPr/>
          </a:p>
        </p:txBody>
      </p:sp>
      <p:sp>
        <p:nvSpPr>
          <p:cNvPr id="1111" name="Google Shape;1111;p43"/>
          <p:cNvSpPr txBox="1"/>
          <p:nvPr/>
        </p:nvSpPr>
        <p:spPr>
          <a:xfrm>
            <a:off x="6434650" y="3288125"/>
            <a:ext cx="1889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PASSION + INNOVATION ARE KEYS TO SUCCESS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2" name="Google Shape;1112;p43"/>
          <p:cNvSpPr/>
          <p:nvPr/>
        </p:nvSpPr>
        <p:spPr>
          <a:xfrm>
            <a:off x="7950453" y="1005138"/>
            <a:ext cx="1081848" cy="779581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3"/>
          <p:cNvSpPr txBox="1"/>
          <p:nvPr/>
        </p:nvSpPr>
        <p:spPr>
          <a:xfrm>
            <a:off x="8022475" y="1065738"/>
            <a:ext cx="93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b="1" sz="2200">
              <a:solidFill>
                <a:srgbClr val="1DA3D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4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 - RESUME CRITIQUE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19" name="Google Shape;1119;p44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crushing it 2011 gif" id="1120" name="Google Shape;11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02925"/>
            <a:ext cx="4762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</a:t>
            </a:r>
            <a:endParaRPr/>
          </a:p>
        </p:txBody>
      </p:sp>
      <p:sp>
        <p:nvSpPr>
          <p:cNvPr id="1126" name="Google Shape;1126;p45"/>
          <p:cNvSpPr/>
          <p:nvPr/>
        </p:nvSpPr>
        <p:spPr>
          <a:xfrm>
            <a:off x="2483399" y="1412873"/>
            <a:ext cx="4173650" cy="3483508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1DA3DD"/>
          </a:solidFill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5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5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45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45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45"/>
          <p:cNvCxnSpPr/>
          <p:nvPr/>
        </p:nvCxnSpPr>
        <p:spPr>
          <a:xfrm flipH="1" rot="10800000">
            <a:off x="2810425" y="1703725"/>
            <a:ext cx="3536400" cy="87120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45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45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45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45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45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7" name="Google Shape;1137;p45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1138" name="Google Shape;1138;p45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1DA3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5" name="Google Shape;1145;p45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45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45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45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45"/>
          <p:cNvSpPr txBox="1"/>
          <p:nvPr>
            <p:ph idx="4294967295" type="ctrTitle"/>
          </p:nvPr>
        </p:nvSpPr>
        <p:spPr>
          <a:xfrm>
            <a:off x="375949" y="3922700"/>
            <a:ext cx="13974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5D59"/>
                </a:solidFill>
              </a:rPr>
              <a:t>SHOW YOUR PROJECTS</a:t>
            </a:r>
            <a:endParaRPr sz="1200">
              <a:solidFill>
                <a:srgbClr val="DC5D59"/>
              </a:solidFill>
            </a:endParaRPr>
          </a:p>
        </p:txBody>
      </p:sp>
      <p:sp>
        <p:nvSpPr>
          <p:cNvPr id="1150" name="Google Shape;1150;p45"/>
          <p:cNvSpPr txBox="1"/>
          <p:nvPr>
            <p:ph idx="4294967295" type="ctrTitle"/>
          </p:nvPr>
        </p:nvSpPr>
        <p:spPr>
          <a:xfrm>
            <a:off x="81250" y="1698625"/>
            <a:ext cx="16164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5D59"/>
                </a:solidFill>
              </a:rPr>
              <a:t>BUILD A NETWORK</a:t>
            </a:r>
            <a:endParaRPr sz="1200">
              <a:solidFill>
                <a:srgbClr val="DC5D59"/>
              </a:solidFill>
            </a:endParaRPr>
          </a:p>
        </p:txBody>
      </p:sp>
      <p:cxnSp>
        <p:nvCxnSpPr>
          <p:cNvPr id="1151" name="Google Shape;1151;p45"/>
          <p:cNvCxnSpPr/>
          <p:nvPr/>
        </p:nvCxnSpPr>
        <p:spPr>
          <a:xfrm>
            <a:off x="1709400" y="1898925"/>
            <a:ext cx="1002000" cy="436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45"/>
          <p:cNvCxnSpPr>
            <a:endCxn id="1140" idx="1"/>
          </p:cNvCxnSpPr>
          <p:nvPr/>
        </p:nvCxnSpPr>
        <p:spPr>
          <a:xfrm flipH="1" rot="10800000">
            <a:off x="1783993" y="3833025"/>
            <a:ext cx="2045400" cy="285600"/>
          </a:xfrm>
          <a:prstGeom prst="bentConnector3">
            <a:avLst>
              <a:gd fmla="val 2035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45"/>
          <p:cNvCxnSpPr/>
          <p:nvPr/>
        </p:nvCxnSpPr>
        <p:spPr>
          <a:xfrm flipH="1" rot="10800000">
            <a:off x="6196253" y="1939474"/>
            <a:ext cx="1234800" cy="295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45"/>
          <p:cNvCxnSpPr/>
          <p:nvPr/>
        </p:nvCxnSpPr>
        <p:spPr>
          <a:xfrm>
            <a:off x="6114903" y="3194899"/>
            <a:ext cx="1397400" cy="727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4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45"/>
          <p:cNvSpPr txBox="1"/>
          <p:nvPr/>
        </p:nvSpPr>
        <p:spPr>
          <a:xfrm>
            <a:off x="173300" y="4432850"/>
            <a:ext cx="1802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“projects” section to showcase your work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7" name="Google Shape;1157;p45"/>
          <p:cNvSpPr txBox="1"/>
          <p:nvPr/>
        </p:nvSpPr>
        <p:spPr>
          <a:xfrm>
            <a:off x="81250" y="2037250"/>
            <a:ext cx="1802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Add LHL mentors, staff, fellow students, etc.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8" name="Google Shape;1158;p45"/>
          <p:cNvSpPr txBox="1"/>
          <p:nvPr>
            <p:ph idx="4294967295" type="ctrTitle"/>
          </p:nvPr>
        </p:nvSpPr>
        <p:spPr>
          <a:xfrm>
            <a:off x="7304250" y="3769975"/>
            <a:ext cx="16164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5D59"/>
                </a:solidFill>
              </a:rPr>
              <a:t>RECOMMEND &amp; ENDORSE</a:t>
            </a:r>
            <a:endParaRPr sz="1200">
              <a:solidFill>
                <a:srgbClr val="DC5D59"/>
              </a:solidFill>
            </a:endParaRPr>
          </a:p>
        </p:txBody>
      </p:sp>
      <p:sp>
        <p:nvSpPr>
          <p:cNvPr id="1159" name="Google Shape;1159;p45"/>
          <p:cNvSpPr txBox="1"/>
          <p:nvPr/>
        </p:nvSpPr>
        <p:spPr>
          <a:xfrm>
            <a:off x="7315050" y="4332890"/>
            <a:ext cx="18027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and write recommendations, endorse each other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0" name="Google Shape;1160;p45"/>
          <p:cNvSpPr txBox="1"/>
          <p:nvPr>
            <p:ph idx="4294967295" type="ctrTitle"/>
          </p:nvPr>
        </p:nvSpPr>
        <p:spPr>
          <a:xfrm>
            <a:off x="7256500" y="1703725"/>
            <a:ext cx="13974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5D59"/>
                </a:solidFill>
              </a:rPr>
              <a:t>SEND MESSAGES</a:t>
            </a:r>
            <a:endParaRPr sz="1200">
              <a:solidFill>
                <a:srgbClr val="DC5D59"/>
              </a:solidFill>
            </a:endParaRPr>
          </a:p>
        </p:txBody>
      </p:sp>
      <p:sp>
        <p:nvSpPr>
          <p:cNvPr id="1161" name="Google Shape;1161;p45"/>
          <p:cNvSpPr txBox="1"/>
          <p:nvPr/>
        </p:nvSpPr>
        <p:spPr>
          <a:xfrm>
            <a:off x="7113000" y="2217600"/>
            <a:ext cx="19989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Send messages, make connections, request information interviews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62" name="Google Shape;1162;p45"/>
          <p:cNvGrpSpPr/>
          <p:nvPr/>
        </p:nvGrpSpPr>
        <p:grpSpPr>
          <a:xfrm>
            <a:off x="3340149" y="1842700"/>
            <a:ext cx="2507901" cy="1959764"/>
            <a:chOff x="1323129" y="2571761"/>
            <a:chExt cx="417024" cy="417024"/>
          </a:xfrm>
        </p:grpSpPr>
        <p:sp>
          <p:nvSpPr>
            <p:cNvPr id="1163" name="Google Shape;1163;p45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45"/>
          <p:cNvSpPr txBox="1"/>
          <p:nvPr>
            <p:ph idx="4294967295" type="ctrTitle"/>
          </p:nvPr>
        </p:nvSpPr>
        <p:spPr>
          <a:xfrm>
            <a:off x="202649" y="2847275"/>
            <a:ext cx="13974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5D59"/>
                </a:solidFill>
              </a:rPr>
              <a:t>YOUR RESUME +</a:t>
            </a:r>
            <a:endParaRPr sz="1200">
              <a:solidFill>
                <a:srgbClr val="DC5D59"/>
              </a:solidFill>
            </a:endParaRPr>
          </a:p>
        </p:txBody>
      </p:sp>
      <p:cxnSp>
        <p:nvCxnSpPr>
          <p:cNvPr id="1168" name="Google Shape;1168;p45"/>
          <p:cNvCxnSpPr/>
          <p:nvPr/>
        </p:nvCxnSpPr>
        <p:spPr>
          <a:xfrm flipH="1" rot="10800000">
            <a:off x="1610693" y="2757600"/>
            <a:ext cx="2045400" cy="285600"/>
          </a:xfrm>
          <a:prstGeom prst="bentConnector3">
            <a:avLst>
              <a:gd fmla="val 20352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45"/>
          <p:cNvSpPr txBox="1"/>
          <p:nvPr/>
        </p:nvSpPr>
        <p:spPr>
          <a:xfrm>
            <a:off x="0" y="3235050"/>
            <a:ext cx="1802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 page limit, master resume, keep updated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3DD"/>
                </a:solidFill>
              </a:rPr>
              <a:t>COVER LETTERS</a:t>
            </a:r>
            <a:endParaRPr>
              <a:solidFill>
                <a:srgbClr val="1DA3DD"/>
              </a:solidFill>
            </a:endParaRPr>
          </a:p>
        </p:txBody>
      </p:sp>
      <p:cxnSp>
        <p:nvCxnSpPr>
          <p:cNvPr id="1175" name="Google Shape;1175;p4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cover letter gif" id="1176" name="Google Shape;11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49250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7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1DA3DD"/>
          </a:solidFill>
          <a:ln cap="rnd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82" name="Google Shape;1182;p47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DC5D59"/>
          </a:solidFill>
          <a:ln cap="rnd" cmpd="sng" w="13850">
            <a:solidFill>
              <a:srgbClr val="DC5D59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7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84" name="Google Shape;1184;p47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7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86" name="Google Shape;1186;p47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87" name="Google Shape;1187;p47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88" name="Google Shape;1188;p47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89" name="Google Shape;1189;p47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0" name="Google Shape;1190;p47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1" name="Google Shape;1191;p47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2" name="Google Shape;1192;p47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3" name="Google Shape;1193;p47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4" name="Google Shape;1194;p47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lt1"/>
          </a:solidFill>
          <a:ln cap="flat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5" name="Google Shape;1195;p47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6" name="Google Shape;1196;p47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197" name="Google Shape;1197;p47"/>
          <p:cNvSpPr txBox="1"/>
          <p:nvPr/>
        </p:nvSpPr>
        <p:spPr>
          <a:xfrm>
            <a:off x="2096775" y="1760850"/>
            <a:ext cx="48849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letters are one-page documents written as part of the job/internship search that accompany an application to help explain to an employer why you are a strong candidate for a particular position.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1DA3DD"/>
          </a:solidFill>
          <a:ln cap="rnd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DC5D59"/>
          </a:solidFill>
          <a:ln cap="rnd" cmpd="sng" w="13850">
            <a:solidFill>
              <a:srgbClr val="DC5D59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lt1"/>
          </a:solidFill>
          <a:ln cap="flat" cmpd="sng" w="13850">
            <a:solidFill>
              <a:schemeClr val="l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66C88"/>
          </a:solidFill>
          <a:ln cap="flat" cmpd="sng" w="13850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2162250" y="1585400"/>
            <a:ext cx="48195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going to be creating LIVE resumes for Career Services!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2162250" y="2490675"/>
            <a:ext cx="4709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 resumé documents your qualifications and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demonstrates your educational and experiential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skills. It is a marketing tool, designed to get you an  interview, that summarizes your qualifications and presents a positive image of you to the reviewer. And it’s LIVE on the interwebs!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8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COVER LETTER FORMAT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3" name="Google Shape;1203;p48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4" name="Google Shape;12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214" y="647250"/>
            <a:ext cx="3845584" cy="44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9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&amp; GREETING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0" name="Google Shape;1210;p49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5D59"/>
                </a:solidFill>
              </a:rPr>
              <a:t>PRO TIPS: </a:t>
            </a:r>
            <a:r>
              <a:rPr b="1" lang="en">
                <a:solidFill>
                  <a:schemeClr val="lt1"/>
                </a:solidFill>
              </a:rPr>
              <a:t>MAKE SURE TO DOUBLE CHECK EMPLOYER INFO, IF YOU DO NOT KNOW WHO TO ADDRESS, USE “DEAR HIRING MANAGER” OR “DEAR SEARCH COMMITTEE”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211" name="Google Shape;1211;p49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2" name="Google Shape;12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50" y="569425"/>
            <a:ext cx="27432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0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PARAGRAPHS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50"/>
          <p:cNvSpPr txBox="1"/>
          <p:nvPr>
            <p:ph idx="1" type="subTitle"/>
          </p:nvPr>
        </p:nvSpPr>
        <p:spPr>
          <a:xfrm>
            <a:off x="6402850" y="1170025"/>
            <a:ext cx="1833000" cy="36723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REFERENCE ATTACHED APPLICATION MATERIALS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INCLUDE CONTACT INFO (PHONE &amp; EMAIL)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INVITE THEM TO CONTACT YOU WITH QUESTIONS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THANK THEM FOR THEIR TIME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ADD SIGNATURE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9" name="Google Shape;1219;p50"/>
          <p:cNvSpPr txBox="1"/>
          <p:nvPr>
            <p:ph idx="2" type="subTitle"/>
          </p:nvPr>
        </p:nvSpPr>
        <p:spPr>
          <a:xfrm>
            <a:off x="3665725" y="1169925"/>
            <a:ext cx="1889400" cy="36723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REFERENCE JOB DUTIES, RESPONSIBILITIES, QUALIFICATIONS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MATCH THEM WITH YOUR OWN SKILLS AND EXPERIENCE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SPEAK TO COMPANY MISSION, GOALS, VALUES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CONVEY PASSION FOR SPECIFICS ABOUT SAID COMPANY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0" name="Google Shape;1220;p50"/>
          <p:cNvSpPr txBox="1"/>
          <p:nvPr>
            <p:ph idx="3" type="subTitle"/>
          </p:nvPr>
        </p:nvSpPr>
        <p:spPr>
          <a:xfrm>
            <a:off x="801050" y="1169925"/>
            <a:ext cx="1889400" cy="3672300"/>
          </a:xfrm>
          <a:prstGeom prst="rect">
            <a:avLst/>
          </a:prstGeom>
          <a:solidFill>
            <a:srgbClr val="1DA3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NAME AND BACKGROUND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POSITION TO WHICH YOU’RE APPLYING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YOU FOUND POSITION OR WHO REFERRED YOU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REASON FOR INTEREST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TRANSITION SENTENCE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50"/>
          <p:cNvSpPr txBox="1"/>
          <p:nvPr>
            <p:ph type="ctrTitle"/>
          </p:nvPr>
        </p:nvSpPr>
        <p:spPr>
          <a:xfrm>
            <a:off x="6402851" y="926775"/>
            <a:ext cx="1833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CLOSING</a:t>
            </a:r>
            <a:endParaRPr b="1" sz="1800"/>
          </a:p>
        </p:txBody>
      </p:sp>
      <p:sp>
        <p:nvSpPr>
          <p:cNvPr id="1222" name="Google Shape;1222;p50"/>
          <p:cNvSpPr txBox="1"/>
          <p:nvPr>
            <p:ph idx="4" type="ctrTitle"/>
          </p:nvPr>
        </p:nvSpPr>
        <p:spPr>
          <a:xfrm>
            <a:off x="3665726" y="926775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BODY</a:t>
            </a:r>
            <a:endParaRPr b="1" sz="1800"/>
          </a:p>
        </p:txBody>
      </p:sp>
      <p:sp>
        <p:nvSpPr>
          <p:cNvPr id="1223" name="Google Shape;1223;p50"/>
          <p:cNvSpPr txBox="1"/>
          <p:nvPr>
            <p:ph idx="5" type="ctrTitle"/>
          </p:nvPr>
        </p:nvSpPr>
        <p:spPr>
          <a:xfrm>
            <a:off x="801051" y="926775"/>
            <a:ext cx="18894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OPENING</a:t>
            </a:r>
            <a:endParaRPr b="1" sz="1800"/>
          </a:p>
        </p:txBody>
      </p:sp>
      <p:sp>
        <p:nvSpPr>
          <p:cNvPr id="1224" name="Google Shape;1224;p50"/>
          <p:cNvSpPr/>
          <p:nvPr/>
        </p:nvSpPr>
        <p:spPr>
          <a:xfrm>
            <a:off x="145505" y="4607223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0"/>
          <p:cNvSpPr/>
          <p:nvPr/>
        </p:nvSpPr>
        <p:spPr>
          <a:xfrm>
            <a:off x="290675" y="4686166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50"/>
          <p:cNvGrpSpPr/>
          <p:nvPr/>
        </p:nvGrpSpPr>
        <p:grpSpPr>
          <a:xfrm>
            <a:off x="2841718" y="1493739"/>
            <a:ext cx="603429" cy="687155"/>
            <a:chOff x="-48237000" y="2342650"/>
            <a:chExt cx="256800" cy="300225"/>
          </a:xfrm>
        </p:grpSpPr>
        <p:sp>
          <p:nvSpPr>
            <p:cNvPr id="1227" name="Google Shape;1227;p50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50"/>
          <p:cNvSpPr/>
          <p:nvPr/>
        </p:nvSpPr>
        <p:spPr>
          <a:xfrm>
            <a:off x="5644320" y="341100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1" name="Google Shape;1231;p50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2" name="Google Shape;1232;p50"/>
          <p:cNvSpPr txBox="1"/>
          <p:nvPr/>
        </p:nvSpPr>
        <p:spPr>
          <a:xfrm>
            <a:off x="2997625" y="647250"/>
            <a:ext cx="360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3" name="Google Shape;1233;p50"/>
          <p:cNvSpPr txBox="1"/>
          <p:nvPr/>
        </p:nvSpPr>
        <p:spPr>
          <a:xfrm>
            <a:off x="5862325" y="647250"/>
            <a:ext cx="360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4" name="Google Shape;1234;p50"/>
          <p:cNvSpPr/>
          <p:nvPr/>
        </p:nvSpPr>
        <p:spPr>
          <a:xfrm>
            <a:off x="8008403" y="714163"/>
            <a:ext cx="1081848" cy="779581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0"/>
          <p:cNvSpPr txBox="1"/>
          <p:nvPr/>
        </p:nvSpPr>
        <p:spPr>
          <a:xfrm>
            <a:off x="8080425" y="774763"/>
            <a:ext cx="93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DA3DD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b="1" sz="2200">
              <a:solidFill>
                <a:srgbClr val="1DA3D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1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SEE YOU NEXT TIME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41" name="Google Shape;1241;p51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bye gif" id="1242" name="Google Shape;12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434" y="1110175"/>
            <a:ext cx="2923126" cy="29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RESUME LINK TOOLS 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2" name="Google Shape;202;p22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4142835" y="4080180"/>
            <a:ext cx="214487" cy="192778"/>
          </a:xfrm>
          <a:custGeom>
            <a:rect b="b" l="l" r="r" t="t"/>
            <a:pathLst>
              <a:path extrusionOk="0" h="9724" w="10819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199257" y="4125957"/>
            <a:ext cx="101643" cy="101226"/>
          </a:xfrm>
          <a:custGeom>
            <a:rect b="b" l="l" r="r" t="t"/>
            <a:pathLst>
              <a:path extrusionOk="0" fill="none" h="5106" w="5127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cap="rnd" cmpd="sng" w="193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4249851" y="4108530"/>
            <a:ext cx="20" cy="68039"/>
          </a:xfrm>
          <a:custGeom>
            <a:rect b="b" l="l" r="r" t="t"/>
            <a:pathLst>
              <a:path extrusionOk="0" h="3432" w="1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4249851" y="4108530"/>
            <a:ext cx="20" cy="68039"/>
          </a:xfrm>
          <a:custGeom>
            <a:rect b="b" l="l" r="r" t="t"/>
            <a:pathLst>
              <a:path extrusionOk="0" fill="none" h="3432" w="1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cap="rnd" cmpd="sng" w="19875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920790" y="2852047"/>
            <a:ext cx="1329484" cy="1205875"/>
          </a:xfrm>
          <a:custGeom>
            <a:rect b="b" l="l" r="r" t="t"/>
            <a:pathLst>
              <a:path extrusionOk="0" fill="none" h="60826" w="67061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727910" y="2269225"/>
            <a:ext cx="1900682" cy="1451448"/>
          </a:xfrm>
          <a:custGeom>
            <a:rect b="b" l="l" r="r" t="t"/>
            <a:pathLst>
              <a:path extrusionOk="0" fill="none" h="73213" w="95873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3594252" y="2431018"/>
            <a:ext cx="1932620" cy="998050"/>
          </a:xfrm>
          <a:custGeom>
            <a:rect b="b" l="l" r="r" t="t"/>
            <a:pathLst>
              <a:path extrusionOk="0" fill="none" h="50343" w="97484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2485647" y="1896728"/>
            <a:ext cx="829637" cy="598596"/>
          </a:xfrm>
          <a:custGeom>
            <a:rect b="b" l="l" r="r" t="t"/>
            <a:pathLst>
              <a:path extrusionOk="0" fill="none" h="30194" w="41848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4250267" y="3529435"/>
            <a:ext cx="1633144" cy="321502"/>
          </a:xfrm>
          <a:custGeom>
            <a:rect b="b" l="l" r="r" t="t"/>
            <a:pathLst>
              <a:path extrusionOk="0" fill="none" h="16217" w="82378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466C88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428315" y="3708219"/>
            <a:ext cx="24920" cy="24920"/>
          </a:xfrm>
          <a:custGeom>
            <a:rect b="b" l="l" r="r" t="t"/>
            <a:pathLst>
              <a:path extrusionOk="0" h="1257" w="1257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4209011" y="3708219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4237636" y="3851721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4209011" y="3416610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4587732" y="3416610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3610211" y="3141178"/>
            <a:ext cx="24920" cy="24900"/>
          </a:xfrm>
          <a:custGeom>
            <a:rect b="b" l="l" r="r" t="t"/>
            <a:pathLst>
              <a:path extrusionOk="0" h="1256" w="1257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2907923" y="2839596"/>
            <a:ext cx="25336" cy="24920"/>
          </a:xfrm>
          <a:custGeom>
            <a:rect b="b" l="l" r="r" t="t"/>
            <a:pathLst>
              <a:path extrusionOk="0" h="1257" w="1278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3302841" y="1884694"/>
            <a:ext cx="24900" cy="24920"/>
          </a:xfrm>
          <a:custGeom>
            <a:rect b="b" l="l" r="r" t="t"/>
            <a:pathLst>
              <a:path extrusionOk="0" h="1257" w="1256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2473216" y="2244344"/>
            <a:ext cx="24900" cy="24900"/>
          </a:xfrm>
          <a:custGeom>
            <a:rect b="b" l="l" r="r" t="t"/>
            <a:pathLst>
              <a:path extrusionOk="0" h="1256" w="1256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4616141" y="2256794"/>
            <a:ext cx="24900" cy="24900"/>
          </a:xfrm>
          <a:custGeom>
            <a:rect b="b" l="l" r="r" t="t"/>
            <a:pathLst>
              <a:path extrusionOk="0" h="1256" w="1256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5514421" y="2420650"/>
            <a:ext cx="24920" cy="24900"/>
          </a:xfrm>
          <a:custGeom>
            <a:rect b="b" l="l" r="r" t="t"/>
            <a:pathLst>
              <a:path extrusionOk="0" h="1256" w="1257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5870547" y="3526955"/>
            <a:ext cx="24900" cy="24900"/>
          </a:xfrm>
          <a:custGeom>
            <a:rect b="b" l="l" r="r" t="t"/>
            <a:pathLst>
              <a:path extrusionOk="0" h="1256" w="1256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5319460" y="3836825"/>
            <a:ext cx="24920" cy="24900"/>
          </a:xfrm>
          <a:custGeom>
            <a:rect b="b" l="l" r="r" t="t"/>
            <a:pathLst>
              <a:path extrusionOk="0" h="1256" w="1257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5329630" y="2121150"/>
            <a:ext cx="225252" cy="224835"/>
          </a:xfrm>
          <a:custGeom>
            <a:rect b="b" l="l" r="r" t="t"/>
            <a:pathLst>
              <a:path extrusionOk="0" h="11341" w="11362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5330027" y="1895479"/>
            <a:ext cx="225271" cy="225271"/>
          </a:xfrm>
          <a:custGeom>
            <a:rect b="b" l="l" r="r" t="t"/>
            <a:pathLst>
              <a:path extrusionOk="0" h="11363" w="11363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5555280" y="1895896"/>
            <a:ext cx="225668" cy="225688"/>
          </a:xfrm>
          <a:custGeom>
            <a:rect b="b" l="l" r="r" t="t"/>
            <a:pathLst>
              <a:path extrusionOk="0" h="11384" w="11383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5555280" y="2121566"/>
            <a:ext cx="224855" cy="225252"/>
          </a:xfrm>
          <a:custGeom>
            <a:rect b="b" l="l" r="r" t="t"/>
            <a:pathLst>
              <a:path extrusionOk="0" h="11362" w="11342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3330220" y="1336725"/>
            <a:ext cx="560017" cy="155587"/>
          </a:xfrm>
          <a:custGeom>
            <a:rect b="b" l="l" r="r" t="t"/>
            <a:pathLst>
              <a:path extrusionOk="0" fill="none" h="7848" w="28248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861423" y="1471072"/>
            <a:ext cx="53072" cy="53151"/>
          </a:xfrm>
          <a:custGeom>
            <a:rect b="b" l="l" r="r" t="t"/>
            <a:pathLst>
              <a:path extrusionOk="0" h="2681" w="2677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4984493" y="1678532"/>
            <a:ext cx="560017" cy="155587"/>
          </a:xfrm>
          <a:custGeom>
            <a:rect b="b" l="l" r="r" t="t"/>
            <a:pathLst>
              <a:path extrusionOk="0" fill="none" h="7848" w="28248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4965101" y="1822345"/>
            <a:ext cx="53428" cy="53250"/>
          </a:xfrm>
          <a:custGeom>
            <a:rect b="b" l="l" r="r" t="t"/>
            <a:pathLst>
              <a:path extrusionOk="0" h="2686" w="2695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3185020" y="1559898"/>
            <a:ext cx="260520" cy="260520"/>
          </a:xfrm>
          <a:custGeom>
            <a:rect b="b" l="l" r="r" t="t"/>
            <a:pathLst>
              <a:path extrusionOk="0" h="13141" w="13141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rgbClr val="1DA3DD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3193743" y="1582300"/>
            <a:ext cx="243094" cy="215775"/>
          </a:xfrm>
          <a:custGeom>
            <a:rect b="b" l="l" r="r" t="t"/>
            <a:pathLst>
              <a:path extrusionOk="0" h="10884" w="12262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32374C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3315271" y="1604286"/>
            <a:ext cx="46490" cy="113260"/>
          </a:xfrm>
          <a:custGeom>
            <a:rect b="b" l="l" r="r" t="t"/>
            <a:pathLst>
              <a:path extrusionOk="0" fill="none" h="5713" w="2345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rgbClr val="DC5D59"/>
          </a:solidFill>
          <a:ln cap="rnd" cmpd="sng" w="19050">
            <a:solidFill>
              <a:srgbClr val="DC5D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4299632" y="1669412"/>
            <a:ext cx="233975" cy="174242"/>
          </a:xfrm>
          <a:custGeom>
            <a:rect b="b" l="l" r="r" t="t"/>
            <a:pathLst>
              <a:path extrusionOk="0" h="8789" w="11802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3887308" y="3220816"/>
            <a:ext cx="233558" cy="174242"/>
          </a:xfrm>
          <a:custGeom>
            <a:rect b="b" l="l" r="r" t="t"/>
            <a:pathLst>
              <a:path extrusionOk="0" h="8789" w="11781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3455495" y="2785256"/>
            <a:ext cx="334349" cy="290397"/>
          </a:xfrm>
          <a:custGeom>
            <a:rect b="b" l="l" r="r" t="t"/>
            <a:pathLst>
              <a:path extrusionOk="0" h="14648" w="16865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5765170" y="3307928"/>
            <a:ext cx="229415" cy="151840"/>
          </a:xfrm>
          <a:custGeom>
            <a:rect b="b" l="l" r="r" t="t"/>
            <a:pathLst>
              <a:path extrusionOk="0" h="7659" w="11572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5765170" y="3307928"/>
            <a:ext cx="229831" cy="122816"/>
          </a:xfrm>
          <a:custGeom>
            <a:rect b="b" l="l" r="r" t="t"/>
            <a:pathLst>
              <a:path extrusionOk="0" h="6195" w="11593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2360788" y="2065560"/>
            <a:ext cx="274219" cy="111179"/>
          </a:xfrm>
          <a:custGeom>
            <a:rect b="b" l="l" r="r" t="t"/>
            <a:pathLst>
              <a:path extrusionOk="0" h="5608" w="13832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2360788" y="2040679"/>
            <a:ext cx="191668" cy="136059"/>
          </a:xfrm>
          <a:custGeom>
            <a:rect b="b" l="l" r="r" t="t"/>
            <a:pathLst>
              <a:path extrusionOk="0" h="6863" w="9668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5786543" y="2645045"/>
            <a:ext cx="192897" cy="218313"/>
          </a:xfrm>
          <a:custGeom>
            <a:rect b="b" l="l" r="r" t="t"/>
            <a:pathLst>
              <a:path extrusionOk="0" h="11012" w="973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4398778" y="2683631"/>
            <a:ext cx="101643" cy="101643"/>
          </a:xfrm>
          <a:custGeom>
            <a:rect b="b" l="l" r="r" t="t"/>
            <a:pathLst>
              <a:path extrusionOk="0" h="5127" w="5127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4377624" y="2796040"/>
            <a:ext cx="143533" cy="143969"/>
          </a:xfrm>
          <a:custGeom>
            <a:rect b="b" l="l" r="r" t="t"/>
            <a:pathLst>
              <a:path extrusionOk="0" h="7262" w="724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4324116" y="2183361"/>
            <a:ext cx="8307" cy="12470"/>
          </a:xfrm>
          <a:custGeom>
            <a:rect b="b" l="l" r="r" t="t"/>
            <a:pathLst>
              <a:path extrusionOk="0" h="629" w="419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4326178" y="2163041"/>
            <a:ext cx="7910" cy="12054"/>
          </a:xfrm>
          <a:custGeom>
            <a:rect b="b" l="l" r="r" t="t"/>
            <a:pathLst>
              <a:path extrusionOk="0" h="608" w="399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4327843" y="2142720"/>
            <a:ext cx="7494" cy="11637"/>
          </a:xfrm>
          <a:custGeom>
            <a:rect b="b" l="l" r="r" t="t"/>
            <a:pathLst>
              <a:path extrusionOk="0" h="587" w="378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4311666" y="2244185"/>
            <a:ext cx="9972" cy="12629"/>
          </a:xfrm>
          <a:custGeom>
            <a:rect b="b" l="l" r="r" t="t"/>
            <a:pathLst>
              <a:path extrusionOk="0" h="637" w="503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4317058" y="2223607"/>
            <a:ext cx="9139" cy="13283"/>
          </a:xfrm>
          <a:custGeom>
            <a:rect b="b" l="l" r="r" t="t"/>
            <a:pathLst>
              <a:path extrusionOk="0" h="670" w="461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4321202" y="2203702"/>
            <a:ext cx="8743" cy="12450"/>
          </a:xfrm>
          <a:custGeom>
            <a:rect b="b" l="l" r="r" t="t"/>
            <a:pathLst>
              <a:path extrusionOk="0" h="628" w="441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4290929" y="2301996"/>
            <a:ext cx="11221" cy="12886"/>
          </a:xfrm>
          <a:custGeom>
            <a:rect b="b" l="l" r="r" t="t"/>
            <a:pathLst>
              <a:path extrusionOk="0" h="650" w="566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4298799" y="2282924"/>
            <a:ext cx="10388" cy="12886"/>
          </a:xfrm>
          <a:custGeom>
            <a:rect b="b" l="l" r="r" t="t"/>
            <a:pathLst>
              <a:path extrusionOk="0" h="650" w="524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4305441" y="2262603"/>
            <a:ext cx="10388" cy="13699"/>
          </a:xfrm>
          <a:custGeom>
            <a:rect b="b" l="l" r="r" t="t"/>
            <a:pathLst>
              <a:path extrusionOk="0" h="691" w="524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4261885" y="2356337"/>
            <a:ext cx="12054" cy="13719"/>
          </a:xfrm>
          <a:custGeom>
            <a:rect b="b" l="l" r="r" t="t"/>
            <a:pathLst>
              <a:path extrusionOk="0" h="692" w="608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4273086" y="2339287"/>
            <a:ext cx="11637" cy="13759"/>
          </a:xfrm>
          <a:custGeom>
            <a:rect b="b" l="l" r="r" t="t"/>
            <a:pathLst>
              <a:path extrusionOk="0" h="694" w="587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4282206" y="2320671"/>
            <a:ext cx="11637" cy="13699"/>
          </a:xfrm>
          <a:custGeom>
            <a:rect b="b" l="l" r="r" t="t"/>
            <a:pathLst>
              <a:path extrusionOk="0" h="691" w="587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4226219" y="2407367"/>
            <a:ext cx="12450" cy="12886"/>
          </a:xfrm>
          <a:custGeom>
            <a:rect b="b" l="l" r="r" t="t"/>
            <a:pathLst>
              <a:path extrusionOk="0" h="650" w="628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4238650" y="2390773"/>
            <a:ext cx="12886" cy="13303"/>
          </a:xfrm>
          <a:custGeom>
            <a:rect b="b" l="l" r="r" t="t"/>
            <a:pathLst>
              <a:path extrusionOk="0" h="671" w="65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4251100" y="2374556"/>
            <a:ext cx="12054" cy="12926"/>
          </a:xfrm>
          <a:custGeom>
            <a:rect b="b" l="l" r="r" t="t"/>
            <a:pathLst>
              <a:path extrusionOk="0" h="652" w="608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4183080" y="2451755"/>
            <a:ext cx="13283" cy="13283"/>
          </a:xfrm>
          <a:custGeom>
            <a:rect b="b" l="l" r="r" t="t"/>
            <a:pathLst>
              <a:path extrusionOk="0" h="670" w="67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4198424" y="2438433"/>
            <a:ext cx="12866" cy="12926"/>
          </a:xfrm>
          <a:custGeom>
            <a:rect b="b" l="l" r="r" t="t"/>
            <a:pathLst>
              <a:path extrusionOk="0" h="652" w="649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4212104" y="2422712"/>
            <a:ext cx="13303" cy="13303"/>
          </a:xfrm>
          <a:custGeom>
            <a:rect b="b" l="l" r="r" t="t"/>
            <a:pathLst>
              <a:path extrusionOk="0" h="671" w="671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4134548" y="2490752"/>
            <a:ext cx="12866" cy="12034"/>
          </a:xfrm>
          <a:custGeom>
            <a:rect b="b" l="l" r="r" t="t"/>
            <a:pathLst>
              <a:path extrusionOk="0" h="607" w="649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4151141" y="2477885"/>
            <a:ext cx="13283" cy="12886"/>
          </a:xfrm>
          <a:custGeom>
            <a:rect b="b" l="l" r="r" t="t"/>
            <a:pathLst>
              <a:path extrusionOk="0" h="650" w="67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4167319" y="2465851"/>
            <a:ext cx="12866" cy="12470"/>
          </a:xfrm>
          <a:custGeom>
            <a:rect b="b" l="l" r="r" t="t"/>
            <a:pathLst>
              <a:path extrusionOk="0" h="629" w="649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081020" y="2521857"/>
            <a:ext cx="13719" cy="11637"/>
          </a:xfrm>
          <a:custGeom>
            <a:rect b="b" l="l" r="r" t="t"/>
            <a:pathLst>
              <a:path extrusionOk="0" h="587" w="692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4099279" y="2511905"/>
            <a:ext cx="13303" cy="12054"/>
          </a:xfrm>
          <a:custGeom>
            <a:rect b="b" l="l" r="r" t="t"/>
            <a:pathLst>
              <a:path extrusionOk="0" h="608" w="671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4117538" y="2501537"/>
            <a:ext cx="13283" cy="12034"/>
          </a:xfrm>
          <a:custGeom>
            <a:rect b="b" l="l" r="r" t="t"/>
            <a:pathLst>
              <a:path extrusionOk="0" h="607" w="67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4024201" y="2545093"/>
            <a:ext cx="13283" cy="10388"/>
          </a:xfrm>
          <a:custGeom>
            <a:rect b="b" l="l" r="r" t="t"/>
            <a:pathLst>
              <a:path extrusionOk="0" h="524" w="67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4043272" y="2538788"/>
            <a:ext cx="12886" cy="10468"/>
          </a:xfrm>
          <a:custGeom>
            <a:rect b="b" l="l" r="r" t="t"/>
            <a:pathLst>
              <a:path extrusionOk="0" h="528" w="65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4062364" y="2530561"/>
            <a:ext cx="12886" cy="11221"/>
          </a:xfrm>
          <a:custGeom>
            <a:rect b="b" l="l" r="r" t="t"/>
            <a:pathLst>
              <a:path extrusionOk="0" h="566" w="65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3964051" y="2560854"/>
            <a:ext cx="12470" cy="8723"/>
          </a:xfrm>
          <a:custGeom>
            <a:rect b="b" l="l" r="r" t="t"/>
            <a:pathLst>
              <a:path extrusionOk="0" h="440" w="629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3983955" y="2555878"/>
            <a:ext cx="13303" cy="9556"/>
          </a:xfrm>
          <a:custGeom>
            <a:rect b="b" l="l" r="r" t="t"/>
            <a:pathLst>
              <a:path extrusionOk="0" h="482" w="671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4004296" y="2551318"/>
            <a:ext cx="12450" cy="9972"/>
          </a:xfrm>
          <a:custGeom>
            <a:rect b="b" l="l" r="r" t="t"/>
            <a:pathLst>
              <a:path extrusionOk="0" h="503" w="628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3902652" y="2567495"/>
            <a:ext cx="12054" cy="6641"/>
          </a:xfrm>
          <a:custGeom>
            <a:rect b="b" l="l" r="r" t="t"/>
            <a:pathLst>
              <a:path extrusionOk="0" h="335" w="608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3923389" y="2565830"/>
            <a:ext cx="12054" cy="7890"/>
          </a:xfrm>
          <a:custGeom>
            <a:rect b="b" l="l" r="r" t="t"/>
            <a:pathLst>
              <a:path extrusionOk="0" h="398" w="608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3943730" y="2563748"/>
            <a:ext cx="12450" cy="8326"/>
          </a:xfrm>
          <a:custGeom>
            <a:rect b="b" l="l" r="r" t="t"/>
            <a:pathLst>
              <a:path extrusionOk="0" h="420" w="628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3840857" y="2563748"/>
            <a:ext cx="12034" cy="8326"/>
          </a:xfrm>
          <a:custGeom>
            <a:rect b="b" l="l" r="r" t="t"/>
            <a:pathLst>
              <a:path extrusionOk="0" h="420" w="607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3861178" y="2565830"/>
            <a:ext cx="12470" cy="7890"/>
          </a:xfrm>
          <a:custGeom>
            <a:rect b="b" l="l" r="r" t="t"/>
            <a:pathLst>
              <a:path extrusionOk="0" h="398" w="629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3881915" y="2567079"/>
            <a:ext cx="12054" cy="7058"/>
          </a:xfrm>
          <a:custGeom>
            <a:rect b="b" l="l" r="r" t="t"/>
            <a:pathLst>
              <a:path extrusionOk="0" h="356" w="608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3779459" y="2551318"/>
            <a:ext cx="12470" cy="9972"/>
          </a:xfrm>
          <a:custGeom>
            <a:rect b="b" l="l" r="r" t="t"/>
            <a:pathLst>
              <a:path extrusionOk="0" h="503" w="629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3799779" y="2556710"/>
            <a:ext cx="13303" cy="9139"/>
          </a:xfrm>
          <a:custGeom>
            <a:rect b="b" l="l" r="r" t="t"/>
            <a:pathLst>
              <a:path extrusionOk="0" h="461" w="671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3820120" y="2560854"/>
            <a:ext cx="12450" cy="8723"/>
          </a:xfrm>
          <a:custGeom>
            <a:rect b="b" l="l" r="r" t="t"/>
            <a:pathLst>
              <a:path extrusionOk="0" h="440" w="628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3720974" y="2530144"/>
            <a:ext cx="13283" cy="10805"/>
          </a:xfrm>
          <a:custGeom>
            <a:rect b="b" l="l" r="r" t="t"/>
            <a:pathLst>
              <a:path extrusionOk="0" h="545" w="67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3740462" y="2538451"/>
            <a:ext cx="12886" cy="10388"/>
          </a:xfrm>
          <a:custGeom>
            <a:rect b="b" l="l" r="r" t="t"/>
            <a:pathLst>
              <a:path extrusionOk="0" h="524" w="65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3759970" y="2545093"/>
            <a:ext cx="13699" cy="10388"/>
          </a:xfrm>
          <a:custGeom>
            <a:rect b="b" l="l" r="r" t="t"/>
            <a:pathLst>
              <a:path extrusionOk="0" h="524" w="691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3666217" y="2501537"/>
            <a:ext cx="13283" cy="12034"/>
          </a:xfrm>
          <a:custGeom>
            <a:rect b="b" l="l" r="r" t="t"/>
            <a:pathLst>
              <a:path extrusionOk="0" h="607" w="67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3684060" y="2512738"/>
            <a:ext cx="13283" cy="11617"/>
          </a:xfrm>
          <a:custGeom>
            <a:rect b="b" l="l" r="r" t="t"/>
            <a:pathLst>
              <a:path extrusionOk="0" h="586" w="67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3702299" y="2521857"/>
            <a:ext cx="13719" cy="11637"/>
          </a:xfrm>
          <a:custGeom>
            <a:rect b="b" l="l" r="r" t="t"/>
            <a:pathLst>
              <a:path extrusionOk="0" h="587" w="692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3616020" y="2465435"/>
            <a:ext cx="12886" cy="12470"/>
          </a:xfrm>
          <a:custGeom>
            <a:rect b="b" l="l" r="r" t="t"/>
            <a:pathLst>
              <a:path extrusionOk="0" h="629" w="65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3632197" y="2478301"/>
            <a:ext cx="13303" cy="12886"/>
          </a:xfrm>
          <a:custGeom>
            <a:rect b="b" l="l" r="r" t="t"/>
            <a:pathLst>
              <a:path extrusionOk="0" h="650" w="671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3648374" y="2490335"/>
            <a:ext cx="13303" cy="12054"/>
          </a:xfrm>
          <a:custGeom>
            <a:rect b="b" l="l" r="r" t="t"/>
            <a:pathLst>
              <a:path extrusionOk="0" h="608" w="671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3571215" y="2422712"/>
            <a:ext cx="13303" cy="13303"/>
          </a:xfrm>
          <a:custGeom>
            <a:rect b="b" l="l" r="r" t="t"/>
            <a:pathLst>
              <a:path extrusionOk="0" h="671" w="671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3585330" y="2438056"/>
            <a:ext cx="12866" cy="12886"/>
          </a:xfrm>
          <a:custGeom>
            <a:rect b="b" l="l" r="r" t="t"/>
            <a:pathLst>
              <a:path extrusionOk="0" h="650" w="649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600259" y="2451755"/>
            <a:ext cx="13303" cy="13283"/>
          </a:xfrm>
          <a:custGeom>
            <a:rect b="b" l="l" r="r" t="t"/>
            <a:pathLst>
              <a:path extrusionOk="0" h="670" w="671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3533468" y="2374179"/>
            <a:ext cx="12173" cy="12886"/>
          </a:xfrm>
          <a:custGeom>
            <a:rect b="b" l="l" r="r" t="t"/>
            <a:pathLst>
              <a:path extrusionOk="0" h="650" w="614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3545501" y="2390773"/>
            <a:ext cx="12886" cy="13303"/>
          </a:xfrm>
          <a:custGeom>
            <a:rect b="b" l="l" r="r" t="t"/>
            <a:pathLst>
              <a:path extrusionOk="0" h="671" w="65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3558368" y="2406950"/>
            <a:ext cx="12450" cy="12886"/>
          </a:xfrm>
          <a:custGeom>
            <a:rect b="b" l="l" r="r" t="t"/>
            <a:pathLst>
              <a:path extrusionOk="0" h="650" w="628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3502778" y="2320671"/>
            <a:ext cx="11637" cy="13699"/>
          </a:xfrm>
          <a:custGeom>
            <a:rect b="b" l="l" r="r" t="t"/>
            <a:pathLst>
              <a:path extrusionOk="0" h="691" w="587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3512314" y="2338930"/>
            <a:ext cx="12054" cy="13283"/>
          </a:xfrm>
          <a:custGeom>
            <a:rect b="b" l="l" r="r" t="t"/>
            <a:pathLst>
              <a:path extrusionOk="0" h="670" w="608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3522683" y="2357169"/>
            <a:ext cx="12054" cy="13303"/>
          </a:xfrm>
          <a:custGeom>
            <a:rect b="b" l="l" r="r" t="t"/>
            <a:pathLst>
              <a:path extrusionOk="0" h="671" w="608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3480792" y="2263832"/>
            <a:ext cx="10388" cy="13303"/>
          </a:xfrm>
          <a:custGeom>
            <a:rect b="b" l="l" r="r" t="t"/>
            <a:pathLst>
              <a:path extrusionOk="0" h="671" w="524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3487017" y="2282924"/>
            <a:ext cx="10805" cy="12886"/>
          </a:xfrm>
          <a:custGeom>
            <a:rect b="b" l="l" r="r" t="t"/>
            <a:pathLst>
              <a:path extrusionOk="0" h="650" w="545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3494888" y="2301996"/>
            <a:ext cx="11221" cy="12886"/>
          </a:xfrm>
          <a:custGeom>
            <a:rect b="b" l="l" r="r" t="t"/>
            <a:pathLst>
              <a:path extrusionOk="0" h="650" w="566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3466696" y="2203702"/>
            <a:ext cx="9139" cy="12450"/>
          </a:xfrm>
          <a:custGeom>
            <a:rect b="b" l="l" r="r" t="t"/>
            <a:pathLst>
              <a:path extrusionOk="0" h="628" w="461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"/>
          <p:cNvSpPr/>
          <p:nvPr/>
        </p:nvSpPr>
        <p:spPr>
          <a:xfrm>
            <a:off x="3470840" y="2223607"/>
            <a:ext cx="9139" cy="13283"/>
          </a:xfrm>
          <a:custGeom>
            <a:rect b="b" l="l" r="r" t="t"/>
            <a:pathLst>
              <a:path extrusionOk="0" h="670" w="461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3474983" y="2243928"/>
            <a:ext cx="9972" cy="12470"/>
          </a:xfrm>
          <a:custGeom>
            <a:rect b="b" l="l" r="r" t="t"/>
            <a:pathLst>
              <a:path extrusionOk="0" h="629" w="503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3462117" y="2142303"/>
            <a:ext cx="7078" cy="12054"/>
          </a:xfrm>
          <a:custGeom>
            <a:rect b="b" l="l" r="r" t="t"/>
            <a:pathLst>
              <a:path extrusionOk="0" h="608" w="357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3462533" y="2163041"/>
            <a:ext cx="7910" cy="12054"/>
          </a:xfrm>
          <a:custGeom>
            <a:rect b="b" l="l" r="r" t="t"/>
            <a:pathLst>
              <a:path extrusionOk="0" h="608" w="399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3464198" y="2183361"/>
            <a:ext cx="8326" cy="12054"/>
          </a:xfrm>
          <a:custGeom>
            <a:rect b="b" l="l" r="r" t="t"/>
            <a:pathLst>
              <a:path extrusionOk="0" h="608" w="42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3464198" y="1704245"/>
            <a:ext cx="867800" cy="433930"/>
          </a:xfrm>
          <a:custGeom>
            <a:rect b="b" l="l" r="r" t="t"/>
            <a:pathLst>
              <a:path extrusionOk="0" fill="none" h="21888" w="43773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3444294" y="2126959"/>
            <a:ext cx="42743" cy="42326"/>
          </a:xfrm>
          <a:custGeom>
            <a:rect b="b" l="l" r="r" t="t"/>
            <a:pathLst>
              <a:path extrusionOk="0" h="2135" w="2156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3881499" y="2548820"/>
            <a:ext cx="42326" cy="42743"/>
          </a:xfrm>
          <a:custGeom>
            <a:rect b="b" l="l" r="r" t="t"/>
            <a:pathLst>
              <a:path extrusionOk="0" h="2156" w="2135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4308771" y="2126959"/>
            <a:ext cx="42326" cy="42326"/>
          </a:xfrm>
          <a:custGeom>
            <a:rect b="b" l="l" r="r" t="t"/>
            <a:pathLst>
              <a:path extrusionOk="0" h="2135" w="2135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3537631" y="1783070"/>
            <a:ext cx="730075" cy="730492"/>
          </a:xfrm>
          <a:custGeom>
            <a:rect b="b" l="l" r="r" t="t"/>
            <a:pathLst>
              <a:path extrusionOk="0" fill="none" h="36847" w="36826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cap="flat" cmpd="sng" w="2857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4490038" y="2001823"/>
            <a:ext cx="273367" cy="271047"/>
          </a:xfrm>
          <a:custGeom>
            <a:rect b="b" l="l" r="r" t="t"/>
            <a:pathLst>
              <a:path extrusionOk="0" h="13672" w="13789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4503301" y="2013976"/>
            <a:ext cx="155170" cy="140123"/>
          </a:xfrm>
          <a:custGeom>
            <a:rect b="b" l="l" r="r" t="t"/>
            <a:pathLst>
              <a:path extrusionOk="0" h="7068" w="7827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2782668" y="2630956"/>
            <a:ext cx="283735" cy="176720"/>
          </a:xfrm>
          <a:custGeom>
            <a:rect b="b" l="l" r="r" t="t"/>
            <a:pathLst>
              <a:path extrusionOk="0" h="8914" w="14312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2807132" y="2654587"/>
            <a:ext cx="85049" cy="32394"/>
          </a:xfrm>
          <a:custGeom>
            <a:rect b="b" l="l" r="r" t="t"/>
            <a:pathLst>
              <a:path extrusionOk="0" h="1634" w="429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2807132" y="2703536"/>
            <a:ext cx="85049" cy="80093"/>
          </a:xfrm>
          <a:custGeom>
            <a:rect b="b" l="l" r="r" t="t"/>
            <a:pathLst>
              <a:path extrusionOk="0" h="4040" w="429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2912919" y="2659167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2912919" y="2676574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2912919" y="2693584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2912919" y="2710594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8900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"/>
          <p:cNvSpPr/>
          <p:nvPr/>
        </p:nvSpPr>
        <p:spPr>
          <a:xfrm>
            <a:off x="2912919" y="2727604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2912919" y="2744614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"/>
          <p:cNvSpPr/>
          <p:nvPr/>
        </p:nvSpPr>
        <p:spPr>
          <a:xfrm>
            <a:off x="2912919" y="2762040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9525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2912919" y="2779050"/>
            <a:ext cx="133165" cy="20"/>
          </a:xfrm>
          <a:custGeom>
            <a:rect b="b" l="l" r="r" t="t"/>
            <a:pathLst>
              <a:path extrusionOk="0" fill="none" h="1" w="6717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cap="rnd" cmpd="sng" w="8900">
            <a:solidFill>
              <a:srgbClr val="091A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>
            <a:off x="2923288" y="2557939"/>
            <a:ext cx="4163" cy="7078"/>
          </a:xfrm>
          <a:custGeom>
            <a:rect b="b" l="l" r="r" t="t"/>
            <a:pathLst>
              <a:path extrusionOk="0" h="357" w="21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/>
          <p:nvPr/>
        </p:nvSpPr>
        <p:spPr>
          <a:xfrm>
            <a:off x="2923288" y="2569973"/>
            <a:ext cx="4163" cy="7078"/>
          </a:xfrm>
          <a:custGeom>
            <a:rect b="b" l="l" r="r" t="t"/>
            <a:pathLst>
              <a:path extrusionOk="0" h="357" w="21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>
            <a:off x="2923288" y="2581591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2923288" y="2523523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2923288" y="2534724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2923288" y="2546322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2923288" y="2488254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2923288" y="2499455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2923288" y="2511489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2923288" y="2453004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2923288" y="2464602"/>
            <a:ext cx="4163" cy="7078"/>
          </a:xfrm>
          <a:custGeom>
            <a:rect b="b" l="l" r="r" t="t"/>
            <a:pathLst>
              <a:path extrusionOk="0" h="357" w="21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2923288" y="2476220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2923288" y="2417735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2923288" y="2429769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2923288" y="2440971"/>
            <a:ext cx="4163" cy="6661"/>
          </a:xfrm>
          <a:custGeom>
            <a:rect b="b" l="l" r="r" t="t"/>
            <a:pathLst>
              <a:path extrusionOk="0" h="336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2923288" y="2382902"/>
            <a:ext cx="4163" cy="6641"/>
          </a:xfrm>
          <a:custGeom>
            <a:rect b="b" l="l" r="r" t="t"/>
            <a:pathLst>
              <a:path extrusionOk="0" h="335" w="21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2923288" y="2394500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2923288" y="2406118"/>
            <a:ext cx="4163" cy="6661"/>
          </a:xfrm>
          <a:custGeom>
            <a:rect b="b" l="l" r="r" t="t"/>
            <a:pathLst>
              <a:path extrusionOk="0" h="336" w="21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2922039" y="2347633"/>
            <a:ext cx="4580" cy="6661"/>
          </a:xfrm>
          <a:custGeom>
            <a:rect b="b" l="l" r="r" t="t"/>
            <a:pathLst>
              <a:path extrusionOk="0" h="336" w="231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2923288" y="2359667"/>
            <a:ext cx="3331" cy="6245"/>
          </a:xfrm>
          <a:custGeom>
            <a:rect b="b" l="l" r="r" t="t"/>
            <a:pathLst>
              <a:path extrusionOk="0" h="315" w="168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/>
          <p:nvPr/>
        </p:nvSpPr>
        <p:spPr>
          <a:xfrm>
            <a:off x="2923288" y="2370869"/>
            <a:ext cx="4163" cy="7058"/>
          </a:xfrm>
          <a:custGeom>
            <a:rect b="b" l="l" r="r" t="t"/>
            <a:pathLst>
              <a:path extrusionOk="0" h="356" w="21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/>
          <p:nvPr/>
        </p:nvSpPr>
        <p:spPr>
          <a:xfrm>
            <a:off x="2919124" y="2312384"/>
            <a:ext cx="4599" cy="7474"/>
          </a:xfrm>
          <a:custGeom>
            <a:rect b="b" l="l" r="r" t="t"/>
            <a:pathLst>
              <a:path extrusionOk="0" h="377" w="232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>
            <a:off x="2920790" y="2324398"/>
            <a:ext cx="4580" cy="6661"/>
          </a:xfrm>
          <a:custGeom>
            <a:rect b="b" l="l" r="r" t="t"/>
            <a:pathLst>
              <a:path extrusionOk="0" h="336" w="231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2921622" y="2335599"/>
            <a:ext cx="4163" cy="7078"/>
          </a:xfrm>
          <a:custGeom>
            <a:rect b="b" l="l" r="r" t="t"/>
            <a:pathLst>
              <a:path extrusionOk="0" h="357" w="21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>
            <a:off x="2910837" y="2278364"/>
            <a:ext cx="5412" cy="7058"/>
          </a:xfrm>
          <a:custGeom>
            <a:rect b="b" l="l" r="r" t="t"/>
            <a:pathLst>
              <a:path extrusionOk="0" h="356" w="273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/>
          <p:nvPr/>
        </p:nvSpPr>
        <p:spPr>
          <a:xfrm>
            <a:off x="2913732" y="2289565"/>
            <a:ext cx="5412" cy="7474"/>
          </a:xfrm>
          <a:custGeom>
            <a:rect b="b" l="l" r="r" t="t"/>
            <a:pathLst>
              <a:path extrusionOk="0" h="377" w="273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2917063" y="2301183"/>
            <a:ext cx="4580" cy="6641"/>
          </a:xfrm>
          <a:custGeom>
            <a:rect b="b" l="l" r="r" t="t"/>
            <a:pathLst>
              <a:path extrusionOk="0" h="335" w="231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/>
          <p:nvPr/>
        </p:nvSpPr>
        <p:spPr>
          <a:xfrm>
            <a:off x="2898804" y="2245177"/>
            <a:ext cx="6245" cy="7078"/>
          </a:xfrm>
          <a:custGeom>
            <a:rect b="b" l="l" r="r" t="t"/>
            <a:pathLst>
              <a:path extrusionOk="0" h="357" w="315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"/>
          <p:cNvSpPr/>
          <p:nvPr/>
        </p:nvSpPr>
        <p:spPr>
          <a:xfrm>
            <a:off x="2902947" y="2255961"/>
            <a:ext cx="6245" cy="7078"/>
          </a:xfrm>
          <a:custGeom>
            <a:rect b="b" l="l" r="r" t="t"/>
            <a:pathLst>
              <a:path extrusionOk="0" h="357" w="315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2907110" y="2266746"/>
            <a:ext cx="5829" cy="7494"/>
          </a:xfrm>
          <a:custGeom>
            <a:rect b="b" l="l" r="r" t="t"/>
            <a:pathLst>
              <a:path extrusionOk="0" h="378" w="294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2882210" y="2214071"/>
            <a:ext cx="6661" cy="7058"/>
          </a:xfrm>
          <a:custGeom>
            <a:rect b="b" l="l" r="r" t="t"/>
            <a:pathLst>
              <a:path extrusionOk="0" h="356" w="336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2888019" y="2224439"/>
            <a:ext cx="6661" cy="7058"/>
          </a:xfrm>
          <a:custGeom>
            <a:rect b="b" l="l" r="r" t="t"/>
            <a:pathLst>
              <a:path extrusionOk="0" h="356" w="336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2893827" y="2233975"/>
            <a:ext cx="6245" cy="7890"/>
          </a:xfrm>
          <a:custGeom>
            <a:rect b="b" l="l" r="r" t="t"/>
            <a:pathLst>
              <a:path extrusionOk="0" h="398" w="315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>
            <a:off x="2861889" y="2185027"/>
            <a:ext cx="7494" cy="7078"/>
          </a:xfrm>
          <a:custGeom>
            <a:rect b="b" l="l" r="r" t="t"/>
            <a:pathLst>
              <a:path extrusionOk="0" h="357" w="378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2869363" y="2194146"/>
            <a:ext cx="6641" cy="7494"/>
          </a:xfrm>
          <a:custGeom>
            <a:rect b="b" l="l" r="r" t="t"/>
            <a:pathLst>
              <a:path extrusionOk="0" h="378" w="335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>
            <a:off x="2875985" y="2203702"/>
            <a:ext cx="6661" cy="7474"/>
          </a:xfrm>
          <a:custGeom>
            <a:rect b="b" l="l" r="r" t="t"/>
            <a:pathLst>
              <a:path extrusionOk="0" h="377" w="336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2838654" y="2158481"/>
            <a:ext cx="7494" cy="7078"/>
          </a:xfrm>
          <a:custGeom>
            <a:rect b="b" l="l" r="r" t="t"/>
            <a:pathLst>
              <a:path extrusionOk="0" h="357" w="378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/>
          <p:nvPr/>
        </p:nvSpPr>
        <p:spPr>
          <a:xfrm>
            <a:off x="2846961" y="2167184"/>
            <a:ext cx="7058" cy="7494"/>
          </a:xfrm>
          <a:custGeom>
            <a:rect b="b" l="l" r="r" t="t"/>
            <a:pathLst>
              <a:path extrusionOk="0" h="378" w="356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>
            <a:off x="2854831" y="2175491"/>
            <a:ext cx="7078" cy="7890"/>
          </a:xfrm>
          <a:custGeom>
            <a:rect b="b" l="l" r="r" t="t"/>
            <a:pathLst>
              <a:path extrusionOk="0" h="398" w="357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>
            <a:off x="2812108" y="2135662"/>
            <a:ext cx="7494" cy="7078"/>
          </a:xfrm>
          <a:custGeom>
            <a:rect b="b" l="l" r="r" t="t"/>
            <a:pathLst>
              <a:path extrusionOk="0" h="357" w="378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2821228" y="2142720"/>
            <a:ext cx="7494" cy="7474"/>
          </a:xfrm>
          <a:custGeom>
            <a:rect b="b" l="l" r="r" t="t"/>
            <a:pathLst>
              <a:path extrusionOk="0" h="377" w="378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>
            <a:off x="2829951" y="2150590"/>
            <a:ext cx="7890" cy="7494"/>
          </a:xfrm>
          <a:custGeom>
            <a:rect b="b" l="l" r="r" t="t"/>
            <a:pathLst>
              <a:path extrusionOk="0" h="378" w="398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2783064" y="2116590"/>
            <a:ext cx="7494" cy="6641"/>
          </a:xfrm>
          <a:custGeom>
            <a:rect b="b" l="l" r="r" t="t"/>
            <a:pathLst>
              <a:path extrusionOk="0" h="335" w="378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2793036" y="2122795"/>
            <a:ext cx="7890" cy="6245"/>
          </a:xfrm>
          <a:custGeom>
            <a:rect b="b" l="l" r="r" t="t"/>
            <a:pathLst>
              <a:path extrusionOk="0" h="315" w="398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2802988" y="2129021"/>
            <a:ext cx="7058" cy="6661"/>
          </a:xfrm>
          <a:custGeom>
            <a:rect b="b" l="l" r="r" t="t"/>
            <a:pathLst>
              <a:path extrusionOk="0" h="336" w="356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2"/>
          <p:cNvSpPr/>
          <p:nvPr/>
        </p:nvSpPr>
        <p:spPr>
          <a:xfrm>
            <a:off x="2751542" y="2100809"/>
            <a:ext cx="7910" cy="6245"/>
          </a:xfrm>
          <a:custGeom>
            <a:rect b="b" l="l" r="r" t="t"/>
            <a:pathLst>
              <a:path extrusionOk="0" h="315" w="399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2762327" y="2105389"/>
            <a:ext cx="7494" cy="6225"/>
          </a:xfrm>
          <a:custGeom>
            <a:rect b="b" l="l" r="r" t="t"/>
            <a:pathLst>
              <a:path extrusionOk="0" h="314" w="378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2"/>
          <p:cNvSpPr/>
          <p:nvPr/>
        </p:nvSpPr>
        <p:spPr>
          <a:xfrm>
            <a:off x="2772696" y="2110781"/>
            <a:ext cx="7910" cy="6225"/>
          </a:xfrm>
          <a:custGeom>
            <a:rect b="b" l="l" r="r" t="t"/>
            <a:pathLst>
              <a:path extrusionOk="0" h="314" w="399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2"/>
          <p:cNvSpPr/>
          <p:nvPr/>
        </p:nvSpPr>
        <p:spPr>
          <a:xfrm>
            <a:off x="2718355" y="2089628"/>
            <a:ext cx="7494" cy="5412"/>
          </a:xfrm>
          <a:custGeom>
            <a:rect b="b" l="l" r="r" t="t"/>
            <a:pathLst>
              <a:path extrusionOk="0" h="273" w="378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"/>
          <p:cNvSpPr/>
          <p:nvPr/>
        </p:nvSpPr>
        <p:spPr>
          <a:xfrm>
            <a:off x="2729972" y="2092522"/>
            <a:ext cx="7078" cy="6245"/>
          </a:xfrm>
          <a:custGeom>
            <a:rect b="b" l="l" r="r" t="t"/>
            <a:pathLst>
              <a:path extrusionOk="0" h="315" w="357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2740757" y="2096666"/>
            <a:ext cx="7078" cy="5829"/>
          </a:xfrm>
          <a:custGeom>
            <a:rect b="b" l="l" r="r" t="t"/>
            <a:pathLst>
              <a:path extrusionOk="0" h="294" w="357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2684354" y="2082570"/>
            <a:ext cx="7058" cy="4996"/>
          </a:xfrm>
          <a:custGeom>
            <a:rect b="b" l="l" r="r" t="t"/>
            <a:pathLst>
              <a:path extrusionOk="0" h="252" w="356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2"/>
          <p:cNvSpPr/>
          <p:nvPr/>
        </p:nvSpPr>
        <p:spPr>
          <a:xfrm>
            <a:off x="2695972" y="2084235"/>
            <a:ext cx="7058" cy="5412"/>
          </a:xfrm>
          <a:custGeom>
            <a:rect b="b" l="l" r="r" t="t"/>
            <a:pathLst>
              <a:path extrusionOk="0" h="273" w="356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"/>
          <p:cNvSpPr/>
          <p:nvPr/>
        </p:nvSpPr>
        <p:spPr>
          <a:xfrm>
            <a:off x="2707153" y="2086713"/>
            <a:ext cx="7078" cy="5412"/>
          </a:xfrm>
          <a:custGeom>
            <a:rect b="b" l="l" r="r" t="t"/>
            <a:pathLst>
              <a:path extrusionOk="0" h="273" w="357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2"/>
          <p:cNvSpPr/>
          <p:nvPr/>
        </p:nvSpPr>
        <p:spPr>
          <a:xfrm>
            <a:off x="2649502" y="2080072"/>
            <a:ext cx="6661" cy="4183"/>
          </a:xfrm>
          <a:custGeom>
            <a:rect b="b" l="l" r="r" t="t"/>
            <a:pathLst>
              <a:path extrusionOk="0" h="211" w="336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"/>
          <p:cNvSpPr/>
          <p:nvPr/>
        </p:nvSpPr>
        <p:spPr>
          <a:xfrm>
            <a:off x="2661536" y="2080488"/>
            <a:ext cx="6661" cy="4163"/>
          </a:xfrm>
          <a:custGeom>
            <a:rect b="b" l="l" r="r" t="t"/>
            <a:pathLst>
              <a:path extrusionOk="0" h="210" w="336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2"/>
          <p:cNvSpPr/>
          <p:nvPr/>
        </p:nvSpPr>
        <p:spPr>
          <a:xfrm>
            <a:off x="2672321" y="2081737"/>
            <a:ext cx="7078" cy="4163"/>
          </a:xfrm>
          <a:custGeom>
            <a:rect b="b" l="l" r="r" t="t"/>
            <a:pathLst>
              <a:path extrusionOk="0" h="210" w="357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"/>
          <p:cNvSpPr/>
          <p:nvPr/>
        </p:nvSpPr>
        <p:spPr>
          <a:xfrm>
            <a:off x="5543123" y="2167112"/>
            <a:ext cx="36184" cy="36238"/>
          </a:xfrm>
          <a:custGeom>
            <a:rect b="b" l="l" r="r" t="t"/>
            <a:pathLst>
              <a:path extrusionOk="0" h="629" w="628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DA3D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2"/>
          <p:cNvSpPr/>
          <p:nvPr/>
        </p:nvSpPr>
        <p:spPr>
          <a:xfrm>
            <a:off x="5494897" y="2092389"/>
            <a:ext cx="132635" cy="26559"/>
          </a:xfrm>
          <a:custGeom>
            <a:rect b="b" l="l" r="r" t="t"/>
            <a:pathLst>
              <a:path extrusionOk="0" fill="none" h="461" w="2302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2"/>
          <p:cNvSpPr/>
          <p:nvPr/>
        </p:nvSpPr>
        <p:spPr>
          <a:xfrm>
            <a:off x="5523821" y="2132199"/>
            <a:ext cx="74788" cy="15728"/>
          </a:xfrm>
          <a:custGeom>
            <a:rect b="b" l="l" r="r" t="t"/>
            <a:pathLst>
              <a:path extrusionOk="0" fill="none" h="273" w="1298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2"/>
          <p:cNvSpPr/>
          <p:nvPr/>
        </p:nvSpPr>
        <p:spPr>
          <a:xfrm>
            <a:off x="5523821" y="2132199"/>
            <a:ext cx="74788" cy="15728"/>
          </a:xfrm>
          <a:custGeom>
            <a:rect b="b" l="l" r="r" t="t"/>
            <a:pathLst>
              <a:path extrusionOk="0" fill="none" h="273" w="1298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2"/>
          <p:cNvSpPr/>
          <p:nvPr/>
        </p:nvSpPr>
        <p:spPr>
          <a:xfrm>
            <a:off x="5463553" y="2051427"/>
            <a:ext cx="192903" cy="38600"/>
          </a:xfrm>
          <a:custGeom>
            <a:rect b="b" l="l" r="r" t="t"/>
            <a:pathLst>
              <a:path extrusionOk="0" fill="none" h="670" w="3348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5494897" y="2092389"/>
            <a:ext cx="132635" cy="26559"/>
          </a:xfrm>
          <a:custGeom>
            <a:rect b="b" l="l" r="r" t="t"/>
            <a:pathLst>
              <a:path extrusionOk="0" fill="none" h="461" w="2302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5880909" y="2934183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5880909" y="2921732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5880909" y="2909302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5880909" y="2971514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5880909" y="2959063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"/>
          <p:cNvSpPr/>
          <p:nvPr/>
        </p:nvSpPr>
        <p:spPr>
          <a:xfrm>
            <a:off x="5880909" y="2946633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"/>
          <p:cNvSpPr/>
          <p:nvPr/>
        </p:nvSpPr>
        <p:spPr>
          <a:xfrm>
            <a:off x="5880909" y="3009261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5880909" y="2996811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5880909" y="2984380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5880909" y="3046592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5880909" y="3034161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5880909" y="3021711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5880909" y="3083923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5880909" y="3071492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>
            <a:off x="5880909" y="3059042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>
            <a:off x="5880909" y="3121273"/>
            <a:ext cx="4163" cy="6641"/>
          </a:xfrm>
          <a:custGeom>
            <a:rect b="b" l="l" r="r" t="t"/>
            <a:pathLst>
              <a:path extrusionOk="0" h="335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/>
          <p:nvPr/>
        </p:nvSpPr>
        <p:spPr>
          <a:xfrm>
            <a:off x="5880909" y="3108823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"/>
          <p:cNvSpPr/>
          <p:nvPr/>
        </p:nvSpPr>
        <p:spPr>
          <a:xfrm>
            <a:off x="5880909" y="3096373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>
            <a:off x="5880909" y="3159021"/>
            <a:ext cx="4163" cy="7058"/>
          </a:xfrm>
          <a:custGeom>
            <a:rect b="b" l="l" r="r" t="t"/>
            <a:pathLst>
              <a:path extrusionOk="0" h="356" w="21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>
            <a:off x="5880909" y="3146570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>
            <a:off x="5880909" y="3134120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"/>
          <p:cNvSpPr/>
          <p:nvPr/>
        </p:nvSpPr>
        <p:spPr>
          <a:xfrm>
            <a:off x="5880909" y="3196352"/>
            <a:ext cx="4163" cy="6661"/>
          </a:xfrm>
          <a:custGeom>
            <a:rect b="b" l="l" r="r" t="t"/>
            <a:pathLst>
              <a:path extrusionOk="0" h="336" w="21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2"/>
          <p:cNvSpPr/>
          <p:nvPr/>
        </p:nvSpPr>
        <p:spPr>
          <a:xfrm>
            <a:off x="5880909" y="3183901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"/>
          <p:cNvSpPr/>
          <p:nvPr/>
        </p:nvSpPr>
        <p:spPr>
          <a:xfrm>
            <a:off x="5880909" y="3171451"/>
            <a:ext cx="4163" cy="7078"/>
          </a:xfrm>
          <a:custGeom>
            <a:rect b="b" l="l" r="r" t="t"/>
            <a:pathLst>
              <a:path extrusionOk="0" h="357" w="21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2"/>
          <p:cNvSpPr/>
          <p:nvPr/>
        </p:nvSpPr>
        <p:spPr>
          <a:xfrm>
            <a:off x="5880909" y="3233682"/>
            <a:ext cx="4163" cy="7078"/>
          </a:xfrm>
          <a:custGeom>
            <a:rect b="b" l="l" r="r" t="t"/>
            <a:pathLst>
              <a:path extrusionOk="0" h="357" w="21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2"/>
          <p:cNvSpPr/>
          <p:nvPr/>
        </p:nvSpPr>
        <p:spPr>
          <a:xfrm>
            <a:off x="5880909" y="3221232"/>
            <a:ext cx="4163" cy="7078"/>
          </a:xfrm>
          <a:custGeom>
            <a:rect b="b" l="l" r="r" t="t"/>
            <a:pathLst>
              <a:path extrusionOk="0" h="357" w="21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2"/>
          <p:cNvSpPr/>
          <p:nvPr/>
        </p:nvSpPr>
        <p:spPr>
          <a:xfrm>
            <a:off x="5880909" y="3208782"/>
            <a:ext cx="4163" cy="6661"/>
          </a:xfrm>
          <a:custGeom>
            <a:rect b="b" l="l" r="r" t="t"/>
            <a:pathLst>
              <a:path extrusionOk="0" h="336" w="21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2"/>
          <p:cNvSpPr/>
          <p:nvPr/>
        </p:nvSpPr>
        <p:spPr>
          <a:xfrm>
            <a:off x="4900712" y="3401681"/>
            <a:ext cx="117820" cy="452585"/>
          </a:xfrm>
          <a:custGeom>
            <a:rect b="b" l="l" r="r" t="t"/>
            <a:pathLst>
              <a:path extrusionOk="0" h="22829" w="5943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2"/>
          <p:cNvSpPr/>
          <p:nvPr/>
        </p:nvSpPr>
        <p:spPr>
          <a:xfrm>
            <a:off x="4726072" y="2651693"/>
            <a:ext cx="466681" cy="686540"/>
          </a:xfrm>
          <a:custGeom>
            <a:rect b="b" l="l" r="r" t="t"/>
            <a:pathLst>
              <a:path extrusionOk="0" h="34630" w="2354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DA3DD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2"/>
          <p:cNvSpPr/>
          <p:nvPr/>
        </p:nvSpPr>
        <p:spPr>
          <a:xfrm>
            <a:off x="4757178" y="2682799"/>
            <a:ext cx="404450" cy="624309"/>
          </a:xfrm>
          <a:custGeom>
            <a:rect b="b" l="l" r="r" t="t"/>
            <a:pathLst>
              <a:path extrusionOk="0" h="31491" w="20401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4814829" y="2858561"/>
            <a:ext cx="278779" cy="4996"/>
          </a:xfrm>
          <a:custGeom>
            <a:rect b="b" l="l" r="r" t="t"/>
            <a:pathLst>
              <a:path extrusionOk="0" h="252" w="14062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solidFill>
            <a:srgbClr val="1DA3DD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"/>
          <p:cNvSpPr/>
          <p:nvPr/>
        </p:nvSpPr>
        <p:spPr>
          <a:xfrm>
            <a:off x="4814829" y="2807242"/>
            <a:ext cx="278779" cy="4996"/>
          </a:xfrm>
          <a:custGeom>
            <a:rect b="b" l="l" r="r" t="t"/>
            <a:pathLst>
              <a:path extrusionOk="0" h="252" w="14062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/>
          <p:nvPr/>
        </p:nvSpPr>
        <p:spPr>
          <a:xfrm>
            <a:off x="4814829" y="2907510"/>
            <a:ext cx="278779" cy="5412"/>
          </a:xfrm>
          <a:custGeom>
            <a:rect b="b" l="l" r="r" t="t"/>
            <a:pathLst>
              <a:path extrusionOk="0" h="273" w="14062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DC5D59"/>
          </a:solidFill>
          <a:ln cap="flat" cmpd="sng" w="19050">
            <a:solidFill>
              <a:srgbClr val="DC5D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814829" y="3008590"/>
            <a:ext cx="278779" cy="5412"/>
          </a:xfrm>
          <a:custGeom>
            <a:rect b="b" l="l" r="r" t="t"/>
            <a:pathLst>
              <a:path extrusionOk="0" h="273" w="14062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466C88"/>
          </a:solidFill>
          <a:ln cap="flat" cmpd="sng" w="19050">
            <a:solidFill>
              <a:srgbClr val="466C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4814829" y="3061123"/>
            <a:ext cx="278779" cy="5412"/>
          </a:xfrm>
          <a:custGeom>
            <a:rect b="b" l="l" r="r" t="t"/>
            <a:pathLst>
              <a:path extrusionOk="0" h="273" w="14062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DC5D59"/>
          </a:solidFill>
          <a:ln cap="flat" cmpd="sng" w="19050">
            <a:solidFill>
              <a:srgbClr val="DC5D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4814829" y="3110547"/>
            <a:ext cx="278779" cy="5412"/>
          </a:xfrm>
          <a:custGeom>
            <a:rect b="b" l="l" r="r" t="t"/>
            <a:pathLst>
              <a:path extrusionOk="0" h="273" w="14062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2"/>
          <p:cNvSpPr/>
          <p:nvPr/>
        </p:nvSpPr>
        <p:spPr>
          <a:xfrm>
            <a:off x="5315515" y="3668826"/>
            <a:ext cx="90442" cy="135662"/>
          </a:xfrm>
          <a:custGeom>
            <a:rect b="b" l="l" r="r" t="t"/>
            <a:pathLst>
              <a:path extrusionOk="0" h="6843" w="4562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466C88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2"/>
          <p:cNvSpPr/>
          <p:nvPr/>
        </p:nvSpPr>
        <p:spPr>
          <a:xfrm>
            <a:off x="5332108" y="3749713"/>
            <a:ext cx="56025" cy="54776"/>
          </a:xfrm>
          <a:custGeom>
            <a:rect b="b" l="l" r="r" t="t"/>
            <a:pathLst>
              <a:path extrusionOk="0" h="2763" w="2826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466C88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2"/>
          <p:cNvSpPr/>
          <p:nvPr/>
        </p:nvSpPr>
        <p:spPr>
          <a:xfrm>
            <a:off x="5295610" y="3653065"/>
            <a:ext cx="24484" cy="24068"/>
          </a:xfrm>
          <a:custGeom>
            <a:rect b="b" l="l" r="r" t="t"/>
            <a:pathLst>
              <a:path extrusionOk="0" h="1214" w="1235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466C88"/>
          </a:solidFill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2"/>
          <p:cNvSpPr/>
          <p:nvPr/>
        </p:nvSpPr>
        <p:spPr>
          <a:xfrm>
            <a:off x="5356176" y="3628581"/>
            <a:ext cx="8307" cy="31125"/>
          </a:xfrm>
          <a:custGeom>
            <a:rect b="b" l="l" r="r" t="t"/>
            <a:pathLst>
              <a:path extrusionOk="0" h="1570" w="419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466C88"/>
          </a:solidFill>
          <a:ln cap="flat" cmpd="sng" w="952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2"/>
          <p:cNvSpPr/>
          <p:nvPr/>
        </p:nvSpPr>
        <p:spPr>
          <a:xfrm>
            <a:off x="5400148" y="3653065"/>
            <a:ext cx="24900" cy="24068"/>
          </a:xfrm>
          <a:custGeom>
            <a:rect b="b" l="l" r="r" t="t"/>
            <a:pathLst>
              <a:path extrusionOk="0" h="1214" w="1256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466C88"/>
          </a:solidFill>
          <a:ln cap="flat" cmpd="sng" w="1905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2"/>
          <p:cNvSpPr/>
          <p:nvPr/>
        </p:nvSpPr>
        <p:spPr>
          <a:xfrm>
            <a:off x="4094719" y="4223497"/>
            <a:ext cx="406531" cy="701131"/>
          </a:xfrm>
          <a:custGeom>
            <a:rect b="b" l="l" r="r" t="t"/>
            <a:pathLst>
              <a:path extrusionOk="0" h="35366" w="20506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2"/>
          <p:cNvSpPr/>
          <p:nvPr/>
        </p:nvSpPr>
        <p:spPr>
          <a:xfrm>
            <a:off x="4257741" y="4758124"/>
            <a:ext cx="397828" cy="385378"/>
          </a:xfrm>
          <a:custGeom>
            <a:rect b="b" l="l" r="r" t="t"/>
            <a:pathLst>
              <a:path extrusionOk="0" h="19439" w="20067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3820300" y="2100773"/>
            <a:ext cx="155209" cy="142792"/>
          </a:xfrm>
          <a:custGeom>
            <a:rect b="b" l="l" r="r" t="t"/>
            <a:pathLst>
              <a:path extrusionOk="0" h="84743" w="92112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2643"/>
              </a:solidFill>
            </a:endParaRPr>
          </a:p>
        </p:txBody>
      </p:sp>
      <p:sp>
        <p:nvSpPr>
          <p:cNvPr id="437" name="Google Shape;437;p22"/>
          <p:cNvSpPr txBox="1"/>
          <p:nvPr>
            <p:ph idx="5" type="subTitle"/>
          </p:nvPr>
        </p:nvSpPr>
        <p:spPr>
          <a:xfrm>
            <a:off x="6604375" y="1599250"/>
            <a:ext cx="14547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 data visualization you can use to showcase your skills and build resume at the same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 txBox="1"/>
          <p:nvPr>
            <p:ph idx="21" type="ctrTitle"/>
          </p:nvPr>
        </p:nvSpPr>
        <p:spPr>
          <a:xfrm>
            <a:off x="6242475" y="1475275"/>
            <a:ext cx="1633200" cy="2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C5D5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</a:t>
            </a:r>
            <a:endParaRPr b="1">
              <a:solidFill>
                <a:srgbClr val="DC5D59"/>
              </a:solidFill>
            </a:endParaRPr>
          </a:p>
        </p:txBody>
      </p:sp>
      <p:sp>
        <p:nvSpPr>
          <p:cNvPr id="439" name="Google Shape;439;p22"/>
          <p:cNvSpPr txBox="1"/>
          <p:nvPr>
            <p:ph idx="5" type="subTitle"/>
          </p:nvPr>
        </p:nvSpPr>
        <p:spPr>
          <a:xfrm>
            <a:off x="744175" y="3296725"/>
            <a:ext cx="14547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Automatically creates a link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Automatically updates when you make changes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0" name="Google Shape;440;p22"/>
          <p:cNvSpPr txBox="1"/>
          <p:nvPr>
            <p:ph idx="13" type="title"/>
          </p:nvPr>
        </p:nvSpPr>
        <p:spPr>
          <a:xfrm>
            <a:off x="744175" y="3139100"/>
            <a:ext cx="11736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DC5D59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CANVA</a:t>
            </a:r>
            <a:endParaRPr sz="1200">
              <a:solidFill>
                <a:srgbClr val="DC5D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22"/>
          <p:cNvSpPr txBox="1"/>
          <p:nvPr>
            <p:ph idx="5" type="subTitle"/>
          </p:nvPr>
        </p:nvSpPr>
        <p:spPr>
          <a:xfrm>
            <a:off x="6301275" y="3537650"/>
            <a:ext cx="15762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your own page to show your 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Easiest post-bootcamp</a:t>
            </a:r>
            <a:endParaRPr/>
          </a:p>
        </p:txBody>
      </p:sp>
      <p:sp>
        <p:nvSpPr>
          <p:cNvPr id="442" name="Google Shape;442;p22"/>
          <p:cNvSpPr txBox="1"/>
          <p:nvPr>
            <p:ph idx="21" type="ctrTitle"/>
          </p:nvPr>
        </p:nvSpPr>
        <p:spPr>
          <a:xfrm>
            <a:off x="6323825" y="3341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5D59"/>
                </a:solidFill>
              </a:rPr>
              <a:t>YOUR OWN WEBSITE</a:t>
            </a:r>
            <a:endParaRPr b="1">
              <a:solidFill>
                <a:srgbClr val="DC5D59"/>
              </a:solidFill>
            </a:endParaRPr>
          </a:p>
        </p:txBody>
      </p:sp>
      <p:cxnSp>
        <p:nvCxnSpPr>
          <p:cNvPr id="443" name="Google Shape;443;p22"/>
          <p:cNvCxnSpPr>
            <a:endCxn id="439" idx="2"/>
          </p:cNvCxnSpPr>
          <p:nvPr/>
        </p:nvCxnSpPr>
        <p:spPr>
          <a:xfrm flipH="1">
            <a:off x="1471525" y="3764725"/>
            <a:ext cx="1992000" cy="276000"/>
          </a:xfrm>
          <a:prstGeom prst="bentConnector4">
            <a:avLst>
              <a:gd fmla="val 31743" name="adj1"/>
              <a:gd fmla="val 18627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44" name="Google Shape;444;p22"/>
          <p:cNvCxnSpPr/>
          <p:nvPr/>
        </p:nvCxnSpPr>
        <p:spPr>
          <a:xfrm flipH="1">
            <a:off x="5530550" y="1605300"/>
            <a:ext cx="840900" cy="824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45" name="Google Shape;445;p22"/>
          <p:cNvCxnSpPr>
            <a:endCxn id="441" idx="2"/>
          </p:cNvCxnSpPr>
          <p:nvPr/>
        </p:nvCxnSpPr>
        <p:spPr>
          <a:xfrm>
            <a:off x="5453475" y="3865550"/>
            <a:ext cx="1635900" cy="416100"/>
          </a:xfrm>
          <a:prstGeom prst="bentConnector4">
            <a:avLst>
              <a:gd fmla="val 25912" name="adj1"/>
              <a:gd fmla="val 157228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46" name="Google Shape;446;p22"/>
          <p:cNvCxnSpPr/>
          <p:nvPr/>
        </p:nvCxnSpPr>
        <p:spPr>
          <a:xfrm>
            <a:off x="1670925" y="1495810"/>
            <a:ext cx="1635900" cy="416100"/>
          </a:xfrm>
          <a:prstGeom prst="bentConnector4">
            <a:avLst>
              <a:gd fmla="val 31626" name="adj1"/>
              <a:gd fmla="val 157228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7" name="Google Shape;447;p22"/>
          <p:cNvSpPr txBox="1"/>
          <p:nvPr>
            <p:ph idx="5" type="subTitle"/>
          </p:nvPr>
        </p:nvSpPr>
        <p:spPr>
          <a:xfrm>
            <a:off x="278850" y="1216072"/>
            <a:ext cx="12546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creates a link just select “publish to unlisted URL”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will stay the same with updates, make sure to hit publish on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"/>
          <p:cNvSpPr txBox="1"/>
          <p:nvPr>
            <p:ph idx="21" type="ctrTitle"/>
          </p:nvPr>
        </p:nvSpPr>
        <p:spPr>
          <a:xfrm>
            <a:off x="301400" y="830700"/>
            <a:ext cx="2076000" cy="3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C5D5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CREDDLE</a:t>
            </a:r>
            <a:endParaRPr b="1">
              <a:solidFill>
                <a:srgbClr val="DC5D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3"/>
          <p:cNvSpPr txBox="1"/>
          <p:nvPr/>
        </p:nvSpPr>
        <p:spPr>
          <a:xfrm>
            <a:off x="23175" y="23175"/>
            <a:ext cx="9144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INVOLVED IN BUILDING A RESUME?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23"/>
          <p:cNvSpPr/>
          <p:nvPr/>
        </p:nvSpPr>
        <p:spPr>
          <a:xfrm>
            <a:off x="2253175" y="1027638"/>
            <a:ext cx="4684000" cy="3961900"/>
          </a:xfrm>
          <a:prstGeom prst="flowChartExtract">
            <a:avLst/>
          </a:prstGeom>
          <a:noFill/>
          <a:ln cap="flat" cmpd="sng" w="38100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455" name="Google Shape;455;p23"/>
          <p:cNvCxnSpPr/>
          <p:nvPr/>
        </p:nvCxnSpPr>
        <p:spPr>
          <a:xfrm>
            <a:off x="3628425" y="2675888"/>
            <a:ext cx="1933500" cy="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3"/>
          <p:cNvCxnSpPr/>
          <p:nvPr/>
        </p:nvCxnSpPr>
        <p:spPr>
          <a:xfrm>
            <a:off x="2979150" y="3726913"/>
            <a:ext cx="3185700" cy="117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3"/>
          <p:cNvCxnSpPr/>
          <p:nvPr/>
        </p:nvCxnSpPr>
        <p:spPr>
          <a:xfrm rot="10800000">
            <a:off x="4594275" y="3726900"/>
            <a:ext cx="1800" cy="1257600"/>
          </a:xfrm>
          <a:prstGeom prst="straightConnector1">
            <a:avLst/>
          </a:prstGeom>
          <a:noFill/>
          <a:ln cap="flat" cmpd="sng" w="2857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8" name="Google Shape;458;p23"/>
          <p:cNvGrpSpPr/>
          <p:nvPr/>
        </p:nvGrpSpPr>
        <p:grpSpPr>
          <a:xfrm>
            <a:off x="475255" y="1133931"/>
            <a:ext cx="706337" cy="718366"/>
            <a:chOff x="-3854375" y="2046625"/>
            <a:chExt cx="293025" cy="291450"/>
          </a:xfrm>
        </p:grpSpPr>
        <p:sp>
          <p:nvSpPr>
            <p:cNvPr id="459" name="Google Shape;459;p23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1DA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A3DD"/>
                </a:solidFill>
              </a:endParaRPr>
            </a:p>
          </p:txBody>
        </p:sp>
      </p:grpSp>
      <p:sp>
        <p:nvSpPr>
          <p:cNvPr id="461" name="Google Shape;461;p23"/>
          <p:cNvSpPr/>
          <p:nvPr/>
        </p:nvSpPr>
        <p:spPr>
          <a:xfrm>
            <a:off x="7934578" y="3999862"/>
            <a:ext cx="706358" cy="718374"/>
          </a:xfrm>
          <a:custGeom>
            <a:rect b="b" l="l" r="r" t="t"/>
            <a:pathLst>
              <a:path extrusionOk="0" h="11627" w="11658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5D59"/>
              </a:solidFill>
            </a:endParaRPr>
          </a:p>
        </p:txBody>
      </p:sp>
      <p:grpSp>
        <p:nvGrpSpPr>
          <p:cNvPr id="462" name="Google Shape;462;p23"/>
          <p:cNvGrpSpPr/>
          <p:nvPr/>
        </p:nvGrpSpPr>
        <p:grpSpPr>
          <a:xfrm>
            <a:off x="1616472" y="2610709"/>
            <a:ext cx="788991" cy="802431"/>
            <a:chOff x="683125" y="1955275"/>
            <a:chExt cx="299325" cy="294600"/>
          </a:xfrm>
        </p:grpSpPr>
        <p:sp>
          <p:nvSpPr>
            <p:cNvPr id="463" name="Google Shape;463;p23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BFBFB"/>
                </a:solidFill>
              </a:endParaRPr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6348302" y="1081452"/>
            <a:ext cx="809534" cy="823317"/>
            <a:chOff x="-34421275" y="2631050"/>
            <a:chExt cx="295375" cy="291450"/>
          </a:xfrm>
        </p:grpSpPr>
        <p:sp>
          <p:nvSpPr>
            <p:cNvPr id="468" name="Google Shape;468;p23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466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6C88"/>
                </a:solidFill>
              </a:endParaRPr>
            </a:p>
          </p:txBody>
        </p:sp>
      </p:grpSp>
      <p:sp>
        <p:nvSpPr>
          <p:cNvPr id="472" name="Google Shape;472;p23"/>
          <p:cNvSpPr txBox="1"/>
          <p:nvPr/>
        </p:nvSpPr>
        <p:spPr>
          <a:xfrm>
            <a:off x="2742675" y="3738613"/>
            <a:ext cx="18534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KNOW INTERESTS AND SKILLS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"/>
          <p:cNvSpPr/>
          <p:nvPr/>
        </p:nvSpPr>
        <p:spPr>
          <a:xfrm>
            <a:off x="-751202" y="-46337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1DA3DD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8" name="Google Shape;478;p24"/>
          <p:cNvSpPr txBox="1"/>
          <p:nvPr>
            <p:ph type="ctrTitle"/>
          </p:nvPr>
        </p:nvSpPr>
        <p:spPr>
          <a:xfrm>
            <a:off x="311700" y="0"/>
            <a:ext cx="85206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SHOULD A RESUME CONTAIN?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24"/>
          <p:cNvSpPr txBox="1"/>
          <p:nvPr>
            <p:ph idx="16" type="ctrTitle"/>
          </p:nvPr>
        </p:nvSpPr>
        <p:spPr>
          <a:xfrm>
            <a:off x="3009638" y="1418775"/>
            <a:ext cx="3086100" cy="1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A3DD"/>
                </a:solidFill>
              </a:rPr>
              <a:t>SECTION 1</a:t>
            </a:r>
            <a:r>
              <a:rPr lang="en" sz="1400">
                <a:solidFill>
                  <a:srgbClr val="1DA3DD"/>
                </a:solidFill>
              </a:rPr>
              <a:t>:</a:t>
            </a:r>
            <a:r>
              <a:rPr lang="en" sz="1400"/>
              <a:t> CONTACT INFO</a:t>
            </a:r>
            <a:endParaRPr sz="1400"/>
          </a:p>
        </p:txBody>
      </p:sp>
      <p:sp>
        <p:nvSpPr>
          <p:cNvPr id="480" name="Google Shape;480;p24"/>
          <p:cNvSpPr txBox="1"/>
          <p:nvPr>
            <p:ph idx="17" type="ctrTitle"/>
          </p:nvPr>
        </p:nvSpPr>
        <p:spPr>
          <a:xfrm>
            <a:off x="3091113" y="1921350"/>
            <a:ext cx="3086100" cy="1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SECTION 2</a:t>
            </a:r>
            <a:r>
              <a:rPr lang="en" sz="1400">
                <a:solidFill>
                  <a:srgbClr val="1DA3DD"/>
                </a:solidFill>
              </a:rPr>
              <a:t>:</a:t>
            </a:r>
            <a:r>
              <a:rPr lang="en" sz="1400"/>
              <a:t> PROFILE/SUMMARY</a:t>
            </a:r>
            <a:endParaRPr sz="1400"/>
          </a:p>
        </p:txBody>
      </p:sp>
      <p:sp>
        <p:nvSpPr>
          <p:cNvPr id="481" name="Google Shape;481;p24"/>
          <p:cNvSpPr txBox="1"/>
          <p:nvPr>
            <p:ph idx="18" type="ctrTitle"/>
          </p:nvPr>
        </p:nvSpPr>
        <p:spPr>
          <a:xfrm>
            <a:off x="3009638" y="2423913"/>
            <a:ext cx="3086100" cy="1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SECTION 3</a:t>
            </a:r>
            <a:r>
              <a:rPr lang="en" sz="1400">
                <a:solidFill>
                  <a:srgbClr val="1DA3DD"/>
                </a:solidFill>
              </a:rPr>
              <a:t>:</a:t>
            </a:r>
            <a:r>
              <a:rPr lang="en" sz="1400"/>
              <a:t> SKILLS</a:t>
            </a:r>
            <a:endParaRPr sz="1400"/>
          </a:p>
        </p:txBody>
      </p:sp>
      <p:sp>
        <p:nvSpPr>
          <p:cNvPr id="482" name="Google Shape;482;p24"/>
          <p:cNvSpPr txBox="1"/>
          <p:nvPr>
            <p:ph idx="19" type="ctrTitle"/>
          </p:nvPr>
        </p:nvSpPr>
        <p:spPr>
          <a:xfrm>
            <a:off x="3009638" y="2926488"/>
            <a:ext cx="3086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SECTION 4</a:t>
            </a:r>
            <a:r>
              <a:rPr lang="en" sz="1400">
                <a:solidFill>
                  <a:srgbClr val="1DA3DD"/>
                </a:solidFill>
              </a:rPr>
              <a:t>:</a:t>
            </a:r>
            <a:r>
              <a:rPr lang="en" sz="1400"/>
              <a:t> PROJECTS</a:t>
            </a:r>
            <a:endParaRPr sz="1400"/>
          </a:p>
        </p:txBody>
      </p:sp>
      <p:sp>
        <p:nvSpPr>
          <p:cNvPr id="483" name="Google Shape;483;p24"/>
          <p:cNvSpPr txBox="1"/>
          <p:nvPr>
            <p:ph idx="20" type="ctrTitle"/>
          </p:nvPr>
        </p:nvSpPr>
        <p:spPr>
          <a:xfrm>
            <a:off x="3009638" y="3399563"/>
            <a:ext cx="3086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SECTION 5</a:t>
            </a:r>
            <a:r>
              <a:rPr lang="en" sz="1400">
                <a:solidFill>
                  <a:srgbClr val="1DA3DD"/>
                </a:solidFill>
              </a:rPr>
              <a:t>:</a:t>
            </a:r>
            <a:r>
              <a:rPr lang="en" sz="1400"/>
              <a:t> EDUCATION</a:t>
            </a:r>
            <a:endParaRPr sz="1400"/>
          </a:p>
        </p:txBody>
      </p:sp>
      <p:sp>
        <p:nvSpPr>
          <p:cNvPr id="484" name="Google Shape;484;p24"/>
          <p:cNvSpPr txBox="1"/>
          <p:nvPr>
            <p:ph idx="21" type="ctrTitle"/>
          </p:nvPr>
        </p:nvSpPr>
        <p:spPr>
          <a:xfrm>
            <a:off x="3009638" y="3872625"/>
            <a:ext cx="3086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SECTION 6</a:t>
            </a:r>
            <a:r>
              <a:rPr lang="en" sz="1400"/>
              <a:t> EXPERIENCE</a:t>
            </a:r>
            <a:endParaRPr sz="1400"/>
          </a:p>
        </p:txBody>
      </p:sp>
      <p:cxnSp>
        <p:nvCxnSpPr>
          <p:cNvPr id="485" name="Google Shape;485;p24"/>
          <p:cNvCxnSpPr/>
          <p:nvPr/>
        </p:nvCxnSpPr>
        <p:spPr>
          <a:xfrm>
            <a:off x="311700" y="64725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24"/>
          <p:cNvSpPr/>
          <p:nvPr/>
        </p:nvSpPr>
        <p:spPr>
          <a:xfrm>
            <a:off x="7310798" y="399955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66C88"/>
          </a:solidFill>
          <a:ln cap="flat" cmpd="sng" w="26625">
            <a:solidFill>
              <a:srgbClr val="466C88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2434101" y="3637083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4"/>
          <p:cNvSpPr/>
          <p:nvPr/>
        </p:nvSpPr>
        <p:spPr>
          <a:xfrm rot="-5400000">
            <a:off x="7214474" y="7311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6058931" y="1228572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6202085" y="1299597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6539910" y="1790031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5922447" y="1184445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6490673" y="1644238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7310803" y="29506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961191" y="36413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2107669" y="1628159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4"/>
          <p:cNvSpPr/>
          <p:nvPr/>
        </p:nvSpPr>
        <p:spPr>
          <a:xfrm>
            <a:off x="2365886" y="1627373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4"/>
          <p:cNvSpPr/>
          <p:nvPr/>
        </p:nvSpPr>
        <p:spPr>
          <a:xfrm>
            <a:off x="2236018" y="1715260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4"/>
          <p:cNvSpPr/>
          <p:nvPr/>
        </p:nvSpPr>
        <p:spPr>
          <a:xfrm>
            <a:off x="2107669" y="1577721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4"/>
          <p:cNvSpPr/>
          <p:nvPr/>
        </p:nvSpPr>
        <p:spPr>
          <a:xfrm>
            <a:off x="2107669" y="2077417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4"/>
          <p:cNvSpPr txBox="1"/>
          <p:nvPr>
            <p:ph idx="21" type="ctrTitle"/>
          </p:nvPr>
        </p:nvSpPr>
        <p:spPr>
          <a:xfrm>
            <a:off x="3067763" y="4520975"/>
            <a:ext cx="3086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DA3DD"/>
                </a:solidFill>
              </a:rPr>
              <a:t>OPTIONAL SECTIONS:</a:t>
            </a:r>
            <a:r>
              <a:rPr lang="en" sz="1400"/>
              <a:t> AWARDS, ACTIVITIES, VOLUNTEERING, ETC.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8" name="Google Shape;508;p25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5D59"/>
                </a:solidFill>
              </a:rPr>
              <a:t>PRO TIPS: </a:t>
            </a:r>
            <a:r>
              <a:rPr b="1" lang="en">
                <a:solidFill>
                  <a:schemeClr val="lt1"/>
                </a:solidFill>
              </a:rPr>
              <a:t>USE PROFESSIONAL EMAIL, NO PERSONAL SOCIAL MEDIA (FACEBOOK, INSTAGRAM, ETC), CHECK LINKS, DO NOT ADD FULL STREET ADDRESS</a:t>
            </a:r>
            <a:br>
              <a:rPr b="1" lang="en">
                <a:solidFill>
                  <a:schemeClr val="lt1"/>
                </a:solidFill>
              </a:rPr>
            </a:br>
            <a:br>
              <a:rPr b="1" lang="en">
                <a:solidFill>
                  <a:schemeClr val="lt1"/>
                </a:solidFill>
              </a:rPr>
            </a:br>
            <a:r>
              <a:rPr b="1" lang="en">
                <a:solidFill>
                  <a:schemeClr val="lt1"/>
                </a:solidFill>
              </a:rPr>
              <a:t>HYPERLINK LINKEDIN, EMAIL ADDRESS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09" name="Google Shape;509;p25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5"/>
          <p:cNvSpPr/>
          <p:nvPr/>
        </p:nvSpPr>
        <p:spPr>
          <a:xfrm>
            <a:off x="1953596" y="1830067"/>
            <a:ext cx="1094271" cy="2041506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2056879" y="1992173"/>
            <a:ext cx="887043" cy="1628410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2396132" y="3661112"/>
            <a:ext cx="182624" cy="156421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2392035" y="1893688"/>
            <a:ext cx="217496" cy="35574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2251814" y="3281499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2326365" y="3384094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2327052" y="3444293"/>
            <a:ext cx="29430" cy="30103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1DA3DD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2411185" y="3474385"/>
            <a:ext cx="409673" cy="14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1DA3DD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2848263" y="344429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1DA3DD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2878356" y="3081768"/>
            <a:ext cx="14" cy="307090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1DA3DD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2878356" y="3024319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1DA3DD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2970695" y="3024319"/>
            <a:ext cx="341962" cy="14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1DA3DD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3344151" y="3024319"/>
            <a:ext cx="29416" cy="29416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3373557" y="3107076"/>
            <a:ext cx="14" cy="292053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3373557" y="342581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1673154" y="2077680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1736762" y="2077680"/>
            <a:ext cx="50625" cy="14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1804480" y="2077680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1833900" y="2169332"/>
            <a:ext cx="14" cy="464394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1834573" y="2665217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1923504" y="2695323"/>
            <a:ext cx="681189" cy="14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2634164" y="2695323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rgbClr val="2E3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2608856" y="2648129"/>
            <a:ext cx="119697" cy="102934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2740183" y="317957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2770275" y="328970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rgbClr val="2E3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2699147" y="3284235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2526098" y="3007905"/>
            <a:ext cx="14" cy="29416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rgbClr val="2E3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2526098" y="2548944"/>
            <a:ext cx="14" cy="404890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2526785" y="2492168"/>
            <a:ext cx="29416" cy="30117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2615014" y="2492168"/>
            <a:ext cx="904830" cy="14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3549342" y="2462076"/>
            <a:ext cx="30117" cy="30103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3579448" y="2350587"/>
            <a:ext cx="14" cy="67037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3579448" y="2297922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2473432" y="3007217"/>
            <a:ext cx="103284" cy="103284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2811324" y="1640604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2811324" y="1728160"/>
            <a:ext cx="14" cy="547143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2781905" y="2304754"/>
            <a:ext cx="30103" cy="29430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2296272" y="2334173"/>
            <a:ext cx="428147" cy="14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2237448" y="233417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2237448" y="2418993"/>
            <a:ext cx="14" cy="41103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rgbClr val="1DA3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2237448" y="2857429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rgbClr val="2E3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2166320" y="2837592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rgbClr val="1DA3DD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 txBox="1"/>
          <p:nvPr/>
        </p:nvSpPr>
        <p:spPr>
          <a:xfrm>
            <a:off x="2358938" y="1182350"/>
            <a:ext cx="904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NAME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25"/>
          <p:cNvSpPr txBox="1"/>
          <p:nvPr/>
        </p:nvSpPr>
        <p:spPr>
          <a:xfrm>
            <a:off x="3112000" y="1666938"/>
            <a:ext cx="904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PHONE NUMBER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25"/>
          <p:cNvSpPr txBox="1"/>
          <p:nvPr/>
        </p:nvSpPr>
        <p:spPr>
          <a:xfrm>
            <a:off x="2921150" y="3482625"/>
            <a:ext cx="904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EMAIL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25"/>
          <p:cNvSpPr txBox="1"/>
          <p:nvPr/>
        </p:nvSpPr>
        <p:spPr>
          <a:xfrm>
            <a:off x="627075" y="1818775"/>
            <a:ext cx="1011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"/>
          <p:cNvSpPr txBox="1"/>
          <p:nvPr>
            <p:ph idx="4" type="ctrTitle"/>
          </p:nvPr>
        </p:nvSpPr>
        <p:spPr>
          <a:xfrm>
            <a:off x="904650" y="612902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1" name="Google Shape;561;p26"/>
          <p:cNvCxnSpPr/>
          <p:nvPr/>
        </p:nvCxnSpPr>
        <p:spPr>
          <a:xfrm>
            <a:off x="5604700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SUMMARIZING GIF" id="562" name="Google Shape;5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5523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"/>
          <p:cNvSpPr txBox="1"/>
          <p:nvPr>
            <p:ph idx="4" type="ctrTitle"/>
          </p:nvPr>
        </p:nvSpPr>
        <p:spPr>
          <a:xfrm>
            <a:off x="904650" y="612902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8" name="Google Shape;568;p27"/>
          <p:cNvCxnSpPr/>
          <p:nvPr/>
        </p:nvCxnSpPr>
        <p:spPr>
          <a:xfrm>
            <a:off x="5604700" y="1195336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1DA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27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DC5D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1DA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6235763" y="27708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7" name="Google Shape;667;p27"/>
          <p:cNvSpPr/>
          <p:nvPr/>
        </p:nvSpPr>
        <p:spPr>
          <a:xfrm>
            <a:off x="6235763" y="20869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8" name="Google Shape;668;p27"/>
          <p:cNvSpPr/>
          <p:nvPr/>
        </p:nvSpPr>
        <p:spPr>
          <a:xfrm>
            <a:off x="6235763" y="14031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9" name="Google Shape;669;p27"/>
          <p:cNvSpPr/>
          <p:nvPr/>
        </p:nvSpPr>
        <p:spPr>
          <a:xfrm>
            <a:off x="5719463" y="138168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0" name="Google Shape;670;p27"/>
          <p:cNvSpPr/>
          <p:nvPr/>
        </p:nvSpPr>
        <p:spPr>
          <a:xfrm>
            <a:off x="5719463" y="206553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1" name="Google Shape;671;p27"/>
          <p:cNvSpPr/>
          <p:nvPr/>
        </p:nvSpPr>
        <p:spPr>
          <a:xfrm>
            <a:off x="5719463" y="274938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2" name="Google Shape;672;p27"/>
          <p:cNvSpPr/>
          <p:nvPr/>
        </p:nvSpPr>
        <p:spPr>
          <a:xfrm>
            <a:off x="5719450" y="4117088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3" name="Google Shape;673;p27"/>
          <p:cNvSpPr/>
          <p:nvPr/>
        </p:nvSpPr>
        <p:spPr>
          <a:xfrm>
            <a:off x="6236013" y="41599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4" name="Google Shape;674;p27"/>
          <p:cNvSpPr txBox="1"/>
          <p:nvPr/>
        </p:nvSpPr>
        <p:spPr>
          <a:xfrm>
            <a:off x="6254926" y="1407325"/>
            <a:ext cx="22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4 - 5 SENTENCES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p27"/>
          <p:cNvSpPr txBox="1"/>
          <p:nvPr/>
        </p:nvSpPr>
        <p:spPr>
          <a:xfrm>
            <a:off x="6254926" y="2089100"/>
            <a:ext cx="224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EXPERIENCE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27"/>
          <p:cNvSpPr txBox="1"/>
          <p:nvPr/>
        </p:nvSpPr>
        <p:spPr>
          <a:xfrm>
            <a:off x="6236302" y="2776213"/>
            <a:ext cx="232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p27"/>
          <p:cNvSpPr txBox="1"/>
          <p:nvPr/>
        </p:nvSpPr>
        <p:spPr>
          <a:xfrm>
            <a:off x="6255177" y="4157900"/>
            <a:ext cx="232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SNAPSHOT OF YOU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p27"/>
          <p:cNvSpPr/>
          <p:nvPr/>
        </p:nvSpPr>
        <p:spPr>
          <a:xfrm>
            <a:off x="6236288" y="3465413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9" name="Google Shape;679;p27"/>
          <p:cNvSpPr txBox="1"/>
          <p:nvPr/>
        </p:nvSpPr>
        <p:spPr>
          <a:xfrm>
            <a:off x="6255188" y="3465425"/>
            <a:ext cx="203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PASSION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p27"/>
          <p:cNvSpPr/>
          <p:nvPr/>
        </p:nvSpPr>
        <p:spPr>
          <a:xfrm>
            <a:off x="5719463" y="3427875"/>
            <a:ext cx="423900" cy="423900"/>
          </a:xfrm>
          <a:prstGeom prst="ellipse">
            <a:avLst/>
          </a:prstGeom>
          <a:solidFill>
            <a:srgbClr val="466C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81" name="Google Shape;681;p27"/>
          <p:cNvSpPr/>
          <p:nvPr/>
        </p:nvSpPr>
        <p:spPr>
          <a:xfrm>
            <a:off x="5845613" y="1495513"/>
            <a:ext cx="197329" cy="196282"/>
          </a:xfrm>
          <a:custGeom>
            <a:rect b="b" l="l" r="r" t="t"/>
            <a:pathLst>
              <a:path extrusionOk="0" h="85619" w="86076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682" name="Google Shape;682;p27"/>
          <p:cNvGrpSpPr/>
          <p:nvPr/>
        </p:nvGrpSpPr>
        <p:grpSpPr>
          <a:xfrm flipH="1" rot="10800000">
            <a:off x="5780338" y="2195645"/>
            <a:ext cx="302125" cy="163726"/>
            <a:chOff x="1319675" y="779200"/>
            <a:chExt cx="2343875" cy="1270175"/>
          </a:xfrm>
        </p:grpSpPr>
        <p:sp>
          <p:nvSpPr>
            <p:cNvPr id="683" name="Google Shape;683;p27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686" name="Google Shape;686;p27"/>
          <p:cNvGrpSpPr/>
          <p:nvPr/>
        </p:nvGrpSpPr>
        <p:grpSpPr>
          <a:xfrm>
            <a:off x="5825009" y="3519098"/>
            <a:ext cx="244307" cy="252212"/>
            <a:chOff x="5364750" y="3235150"/>
            <a:chExt cx="277275" cy="294950"/>
          </a:xfrm>
        </p:grpSpPr>
        <p:sp>
          <p:nvSpPr>
            <p:cNvPr id="687" name="Google Shape;687;p27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27"/>
          <p:cNvGrpSpPr/>
          <p:nvPr/>
        </p:nvGrpSpPr>
        <p:grpSpPr>
          <a:xfrm>
            <a:off x="5804429" y="2807394"/>
            <a:ext cx="304189" cy="302554"/>
            <a:chOff x="-3854375" y="2046625"/>
            <a:chExt cx="293025" cy="291450"/>
          </a:xfrm>
        </p:grpSpPr>
        <p:sp>
          <p:nvSpPr>
            <p:cNvPr id="696" name="Google Shape;696;p27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7"/>
          <p:cNvGrpSpPr/>
          <p:nvPr/>
        </p:nvGrpSpPr>
        <p:grpSpPr>
          <a:xfrm>
            <a:off x="5777935" y="4169692"/>
            <a:ext cx="332705" cy="291794"/>
            <a:chOff x="-46033225" y="1982825"/>
            <a:chExt cx="300900" cy="263900"/>
          </a:xfrm>
        </p:grpSpPr>
        <p:sp>
          <p:nvSpPr>
            <p:cNvPr id="699" name="Google Shape;699;p27"/>
            <p:cNvSpPr/>
            <p:nvPr/>
          </p:nvSpPr>
          <p:spPr>
            <a:xfrm>
              <a:off x="-45962325" y="2053725"/>
              <a:ext cx="157525" cy="157550"/>
            </a:xfrm>
            <a:custGeom>
              <a:rect b="b" l="l" r="r" t="t"/>
              <a:pathLst>
                <a:path extrusionOk="0" h="6302" w="6301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-45927675" y="2088375"/>
              <a:ext cx="89025" cy="88250"/>
            </a:xfrm>
            <a:custGeom>
              <a:rect b="b" l="l" r="r" t="t"/>
              <a:pathLst>
                <a:path extrusionOk="0" h="3530" w="3561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-46033225" y="1982825"/>
              <a:ext cx="300900" cy="263900"/>
            </a:xfrm>
            <a:custGeom>
              <a:rect b="b" l="l" r="r" t="t"/>
              <a:pathLst>
                <a:path extrusionOk="0" h="10556" w="12036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